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Sora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E83BD2-5969-4D81-AC8A-C7ED1F0609A3}">
  <a:tblStyle styleId="{3BE83BD2-5969-4D81-AC8A-C7ED1F0609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ora-bold.fntdata"/><Relationship Id="rId45" Type="http://schemas.openxmlformats.org/officeDocument/2006/relationships/font" Target="fonts/Sor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e0a0f16471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e0a0f16471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e0a0f16471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e0a0f16471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2e0a0f16471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2e0a0f16471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e0a0f16471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e0a0f16471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e0a0f16471_0_1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e0a0f16471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e0a0f16471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e0a0f16471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e0a0f16471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e0a0f16471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e0a0f16471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e0a0f16471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e0a0f16471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e0a0f16471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e0a0f16471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e0a0f16471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e0a0f1647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e0a0f1647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0a0f16471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e0a0f16471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e0a0f16471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e0a0f16471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e0a0f16471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e0a0f16471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e0a0f16471_0_1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e0a0f16471_0_1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e0a0f16471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e0a0f16471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e0a0f16471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2e0a0f16471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e0a0f16471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e0a0f16471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e0a0f16471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e0a0f16471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e0a0f16471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e0a0f16471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2e0a0f16471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2e0a0f16471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e0a0f16471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e0a0f16471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e0a0f16471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e0a0f16471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e0a0f16471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2e0a0f16471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e0a0f16471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e0a0f16471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2e0a0f16471_0_1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2e0a0f16471_0_1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e0a0f16471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2e0a0f16471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e0a0f16471_0_1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e0a0f16471_0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e0a0f16471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e0a0f16471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2e0a0f16471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2e0a0f16471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e0a0f16471_0_1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e0a0f16471_0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e0a0f16471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e0a0f16471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e0a0f16471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e0a0f16471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e0a0f16471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e0a0f16471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e0a0f16471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e0a0f16471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e0a0f16471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e0a0f16471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e0a0f16471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e0a0f16471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3110500" y="1782613"/>
            <a:ext cx="5320200" cy="9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/>
          <p:nvPr>
            <p:ph idx="1" type="subTitle"/>
          </p:nvPr>
        </p:nvSpPr>
        <p:spPr>
          <a:xfrm>
            <a:off x="3110500" y="2863787"/>
            <a:ext cx="5320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2" name="Google Shape;112;p11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6" name="Google Shape;116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7" name="Google Shape;117;p11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18" name="Google Shape;118;p11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11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20" name="Google Shape;120;p11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hasCustomPrompt="1" type="title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2" type="title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3" type="title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4" type="title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hasCustomPrompt="1" idx="5" type="title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hasCustomPrompt="1" idx="6" type="title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7" type="subTitle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8" type="subTitle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9" type="subTitle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3" type="subTitle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4" type="subTitle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44" name="Google Shape;144;p13"/>
          <p:cNvSpPr txBox="1"/>
          <p:nvPr>
            <p:ph idx="15"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3758050" y="193707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3758050" y="2433575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48" name="Google Shape;148;p1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50" name="Google Shape;150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2" name="Google Shape;152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53" name="Google Shape;153;p1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4" name="Google Shape;154;p1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1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56" name="Google Shape;156;p1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idx="1" type="subTitle"/>
          </p:nvPr>
        </p:nvSpPr>
        <p:spPr>
          <a:xfrm>
            <a:off x="901850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2" type="subTitle"/>
          </p:nvPr>
        </p:nvSpPr>
        <p:spPr>
          <a:xfrm>
            <a:off x="3473632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15"/>
          <p:cNvSpPr txBox="1"/>
          <p:nvPr>
            <p:ph idx="3" type="subTitle"/>
          </p:nvPr>
        </p:nvSpPr>
        <p:spPr>
          <a:xfrm>
            <a:off x="6045421" y="2503625"/>
            <a:ext cx="21966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5"/>
          <p:cNvSpPr txBox="1"/>
          <p:nvPr>
            <p:ph idx="4" type="subTitle"/>
          </p:nvPr>
        </p:nvSpPr>
        <p:spPr>
          <a:xfrm>
            <a:off x="901850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2" name="Google Shape;162;p15"/>
          <p:cNvSpPr txBox="1"/>
          <p:nvPr>
            <p:ph idx="5" type="subTitle"/>
          </p:nvPr>
        </p:nvSpPr>
        <p:spPr>
          <a:xfrm>
            <a:off x="3473636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6" type="subTitle"/>
          </p:nvPr>
        </p:nvSpPr>
        <p:spPr>
          <a:xfrm>
            <a:off x="6045421" y="1609225"/>
            <a:ext cx="21966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64" name="Google Shape;164;p1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66" name="Google Shape;166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68" name="Google Shape;168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69" name="Google Shape;169;p1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70" name="Google Shape;170;p1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" name="Google Shape;171;p1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72" name="Google Shape;172;p1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idx="1" type="subTitle"/>
          </p:nvPr>
        </p:nvSpPr>
        <p:spPr>
          <a:xfrm>
            <a:off x="2321755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16"/>
          <p:cNvSpPr txBox="1"/>
          <p:nvPr>
            <p:ph idx="2" type="subTitle"/>
          </p:nvPr>
        </p:nvSpPr>
        <p:spPr>
          <a:xfrm>
            <a:off x="5614906" y="1748900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6"/>
          <p:cNvSpPr txBox="1"/>
          <p:nvPr>
            <p:ph idx="3" type="subTitle"/>
          </p:nvPr>
        </p:nvSpPr>
        <p:spPr>
          <a:xfrm>
            <a:off x="2321754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6"/>
          <p:cNvSpPr txBox="1"/>
          <p:nvPr>
            <p:ph idx="4" type="subTitle"/>
          </p:nvPr>
        </p:nvSpPr>
        <p:spPr>
          <a:xfrm>
            <a:off x="5614906" y="3409475"/>
            <a:ext cx="2848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6"/>
          <p:cNvSpPr txBox="1"/>
          <p:nvPr>
            <p:ph idx="5" type="subTitle"/>
          </p:nvPr>
        </p:nvSpPr>
        <p:spPr>
          <a:xfrm>
            <a:off x="2321754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0" name="Google Shape;180;p16"/>
          <p:cNvSpPr txBox="1"/>
          <p:nvPr>
            <p:ph idx="6" type="subTitle"/>
          </p:nvPr>
        </p:nvSpPr>
        <p:spPr>
          <a:xfrm>
            <a:off x="2321754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1" name="Google Shape;181;p16"/>
          <p:cNvSpPr txBox="1"/>
          <p:nvPr>
            <p:ph idx="7" type="subTitle"/>
          </p:nvPr>
        </p:nvSpPr>
        <p:spPr>
          <a:xfrm>
            <a:off x="5614879" y="137935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2" name="Google Shape;182;p16"/>
          <p:cNvSpPr txBox="1"/>
          <p:nvPr>
            <p:ph idx="8" type="subTitle"/>
          </p:nvPr>
        </p:nvSpPr>
        <p:spPr>
          <a:xfrm>
            <a:off x="5614879" y="3040000"/>
            <a:ext cx="284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83" name="Google Shape;183;p1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84" name="Google Shape;184;p1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85" name="Google Shape;185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87" name="Google Shape;187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88" name="Google Shape;188;p1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89" name="Google Shape;189;p1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1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91" name="Google Shape;191;p1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192" name="Google Shape;192;p1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720000" y="1710171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7"/>
          <p:cNvSpPr txBox="1"/>
          <p:nvPr>
            <p:ph idx="2" type="subTitle"/>
          </p:nvPr>
        </p:nvSpPr>
        <p:spPr>
          <a:xfrm>
            <a:off x="3490950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3" type="subTitle"/>
          </p:nvPr>
        </p:nvSpPr>
        <p:spPr>
          <a:xfrm>
            <a:off x="720000" y="3498800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4" type="subTitle"/>
          </p:nvPr>
        </p:nvSpPr>
        <p:spPr>
          <a:xfrm>
            <a:off x="3490950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17"/>
          <p:cNvSpPr txBox="1"/>
          <p:nvPr>
            <p:ph idx="5" type="subTitle"/>
          </p:nvPr>
        </p:nvSpPr>
        <p:spPr>
          <a:xfrm>
            <a:off x="6268669" y="1710149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17"/>
          <p:cNvSpPr txBox="1"/>
          <p:nvPr>
            <p:ph idx="6" type="subTitle"/>
          </p:nvPr>
        </p:nvSpPr>
        <p:spPr>
          <a:xfrm>
            <a:off x="6268669" y="3498796"/>
            <a:ext cx="21621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17"/>
          <p:cNvSpPr txBox="1"/>
          <p:nvPr>
            <p:ph idx="7" type="subTitle"/>
          </p:nvPr>
        </p:nvSpPr>
        <p:spPr>
          <a:xfrm>
            <a:off x="72000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3490950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6268669" y="1017725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000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3490950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6268669" y="2803097"/>
            <a:ext cx="21621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06" name="Google Shape;206;p1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07" name="Google Shape;207;p1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08" name="Google Shape;208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0" name="Google Shape;210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11" name="Google Shape;211;p1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12" name="Google Shape;212;p1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1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14" name="Google Shape;214;p1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3982663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18"/>
          <p:cNvSpPr txBox="1"/>
          <p:nvPr>
            <p:ph idx="1" type="subTitle"/>
          </p:nvPr>
        </p:nvSpPr>
        <p:spPr>
          <a:xfrm>
            <a:off x="3982625" y="171992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8"/>
          <p:cNvSpPr txBox="1"/>
          <p:nvPr/>
        </p:nvSpPr>
        <p:spPr>
          <a:xfrm>
            <a:off x="39825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p1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21" name="Google Shape;221;p1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22" name="Google Shape;222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4" name="Google Shape;224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25" name="Google Shape;225;p1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26" name="Google Shape;226;p1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1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28" name="Google Shape;228;p1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rect b="b" l="l" r="r" t="t"/>
                <a:pathLst>
                  <a:path extrusionOk="0" h="2645" w="5474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rect b="b" l="l" r="r" t="t"/>
                <a:pathLst>
                  <a:path extrusionOk="0" h="1661" w="3415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rect b="b" l="l" r="r" t="t"/>
                <a:pathLst>
                  <a:path extrusionOk="0" h="6272" w="8304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rect b="b" l="l" r="r" t="t"/>
                <a:pathLst>
                  <a:path extrusionOk="0" h="1643" w="1643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rect b="b" l="l" r="r" t="t"/>
                <a:pathLst>
                  <a:path extrusionOk="0" h="2051" w="206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rect b="b" l="l" r="r" t="t"/>
                <a:pathLst>
                  <a:path extrusionOk="0" h="882" w="882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rect b="b" l="l" r="r" t="t"/>
                <a:pathLst>
                  <a:path extrusionOk="0" h="567" w="567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rect b="b" l="l" r="r" t="t"/>
                <a:pathLst>
                  <a:path extrusionOk="0" h="13787" w="13796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rect b="b" l="l" r="r" t="t"/>
                <a:pathLst>
                  <a:path extrusionOk="0" h="11235" w="16244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rect b="b" l="l" r="r" t="t"/>
                <a:pathLst>
                  <a:path extrusionOk="0" h="11346" w="16374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rect b="b" l="l" r="r" t="t"/>
                <a:pathLst>
                  <a:path extrusionOk="0" h="9083" w="1387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rect b="b" l="l" r="r" t="t"/>
                <a:pathLst>
                  <a:path extrusionOk="0" h="3044" w="113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rect b="b" l="l" r="r" t="t"/>
                <a:pathLst>
                  <a:path extrusionOk="0" h="363" w="362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rect b="b" l="l" r="r" t="t"/>
                <a:pathLst>
                  <a:path extrusionOk="0" h="1568" w="2168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rect b="b" l="l" r="r" t="t"/>
                <a:pathLst>
                  <a:path extrusionOk="0" h="456" w="412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rect b="b" l="l" r="r" t="t"/>
                <a:pathLst>
                  <a:path extrusionOk="0" h="576" w="424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rect b="b" l="l" r="r" t="t"/>
                <a:pathLst>
                  <a:path extrusionOk="0" h="6356" w="7441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rect b="b" l="l" r="r" t="t"/>
                <a:pathLst>
                  <a:path extrusionOk="0" h="6486" w="7552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rect b="b" l="l" r="r" t="t"/>
                <a:pathLst>
                  <a:path extrusionOk="0" h="288" w="3981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rect b="b" l="l" r="r" t="t"/>
                <a:pathLst>
                  <a:path extrusionOk="0" h="521" w="3471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rect b="b" l="l" r="r" t="t"/>
                <a:pathLst>
                  <a:path extrusionOk="0" h="196" w="186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rect b="b" l="l" r="r" t="t"/>
                <a:pathLst>
                  <a:path extrusionOk="0" h="2154" w="2153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rect b="b" l="l" r="r" t="t"/>
                <a:pathLst>
                  <a:path extrusionOk="0" h="2264" w="2265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rect b="b" l="l" r="r" t="t"/>
                <a:pathLst>
                  <a:path extrusionOk="0" h="484" w="956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rect b="b" l="l" r="r" t="t"/>
                <a:pathLst>
                  <a:path extrusionOk="0" h="549" w="548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rect b="b" l="l" r="r" t="t"/>
                <a:pathLst>
                  <a:path extrusionOk="0" h="659" w="66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rect b="b" l="l" r="r" t="t"/>
                <a:pathLst>
                  <a:path extrusionOk="0" h="492" w="1587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rect b="b" l="l" r="r" t="t"/>
                <a:pathLst>
                  <a:path extrusionOk="0" h="604" w="1707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rect b="b" l="l" r="r" t="t"/>
                <a:pathLst>
                  <a:path extrusionOk="0" h="9600" w="964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rect b="b" l="l" r="r" t="t"/>
                <a:pathLst>
                  <a:path extrusionOk="0" h="9714" w="9751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rect b="b" l="l" r="r" t="t"/>
                <a:pathLst>
                  <a:path extrusionOk="0" h="11235" w="16253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rect b="b" l="l" r="r" t="t"/>
                <a:pathLst>
                  <a:path extrusionOk="0" h="11356" w="16365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rect b="b" l="l" r="r" t="t"/>
                <a:pathLst>
                  <a:path extrusionOk="0" h="9074" w="13879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rect b="b" l="l" r="r" t="t"/>
                <a:pathLst>
                  <a:path extrusionOk="0" h="9194" w="13991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rect b="b" l="l" r="r" t="t"/>
                <a:pathLst>
                  <a:path extrusionOk="0" h="3043" w="12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rect b="b" l="l" r="r" t="t"/>
                <a:pathLst>
                  <a:path extrusionOk="0" h="363" w="373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rect b="b" l="l" r="r" t="t"/>
                <a:pathLst>
                  <a:path extrusionOk="0" h="1458" w="2157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rect b="b" l="l" r="r" t="t"/>
                <a:pathLst>
                  <a:path extrusionOk="0" h="1568" w="21689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rect b="b" l="l" r="r" t="t"/>
                <a:pathLst>
                  <a:path extrusionOk="0" h="112" w="21272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rect b="b" l="l" r="r" t="t"/>
                <a:pathLst>
                  <a:path extrusionOk="0" h="456" w="4119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rect b="b" l="l" r="r" t="t"/>
                <a:pathLst>
                  <a:path extrusionOk="0" h="567" w="4231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rect b="b" l="l" r="r" t="t"/>
                <a:pathLst>
                  <a:path extrusionOk="0" h="6365" w="7431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rect b="b" l="l" r="r" t="t"/>
                <a:pathLst>
                  <a:path extrusionOk="0" h="6365" w="7432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rect b="b" l="l" r="r" t="t"/>
                <a:pathLst>
                  <a:path extrusionOk="0" h="6476" w="7552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rect b="b" l="l" r="r" t="t"/>
                <a:pathLst>
                  <a:path extrusionOk="0" h="688" w="5131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rect b="b" l="l" r="r" t="t"/>
                <a:pathLst>
                  <a:path extrusionOk="0" h="798" w="5251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rect b="b" l="l" r="r" t="t"/>
                <a:pathLst>
                  <a:path extrusionOk="0" h="288" w="399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rect b="b" l="l" r="r" t="t"/>
                <a:pathLst>
                  <a:path extrusionOk="0" h="400" w="3359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rect b="b" l="l" r="r" t="t"/>
                <a:pathLst>
                  <a:path extrusionOk="0" h="511" w="3471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rect b="b" l="l" r="r" t="t"/>
                <a:pathLst>
                  <a:path extrusionOk="0" h="196" w="187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rect b="b" l="l" r="r" t="t"/>
                <a:pathLst>
                  <a:path extrusionOk="0" h="196" w="195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rect b="b" l="l" r="r" t="t"/>
                <a:pathLst>
                  <a:path extrusionOk="0" h="196" w="196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rect b="b" l="l" r="r" t="t"/>
                <a:pathLst>
                  <a:path extrusionOk="0" h="2144" w="2153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rect b="b" l="l" r="r" t="t"/>
                <a:pathLst>
                  <a:path extrusionOk="0" h="2274" w="2265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rect b="b" l="l" r="r" t="t"/>
                <a:pathLst>
                  <a:path extrusionOk="0" h="483" w="956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rect b="b" l="l" r="r" t="t"/>
                <a:pathLst>
                  <a:path extrusionOk="0" h="595" w="1077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rect b="b" l="l" r="r" t="t"/>
                <a:pathLst>
                  <a:path extrusionOk="0" h="539" w="539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rect b="b" l="l" r="r" t="t"/>
                <a:pathLst>
                  <a:path extrusionOk="0" h="660" w="66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rect b="b" l="l" r="r" t="t"/>
                <a:pathLst>
                  <a:path extrusionOk="0" h="492" w="1588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rect b="b" l="l" r="r" t="t"/>
                <a:pathLst>
                  <a:path extrusionOk="0" h="613" w="1698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rect b="b" l="l" r="r" t="t"/>
                <a:pathLst>
                  <a:path extrusionOk="0" h="8897" w="1220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rect b="b" l="l" r="r" t="t"/>
                <a:pathLst>
                  <a:path extrusionOk="0" h="1503" w="1220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rect b="b" l="l" r="r" t="t"/>
                <a:pathLst>
                  <a:path extrusionOk="0" h="1615" w="12321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rect b="b" l="l" r="r" t="t"/>
                <a:pathLst>
                  <a:path extrusionOk="0" h="576" w="586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rect b="b" l="l" r="r" t="t"/>
                <a:pathLst>
                  <a:path extrusionOk="0" h="576" w="576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rect b="b" l="l" r="r" t="t"/>
                <a:pathLst>
                  <a:path extrusionOk="0" h="7339" w="1220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rect b="b" l="l" r="r" t="t"/>
                <a:pathLst>
                  <a:path extrusionOk="0" h="7450" w="12321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rect b="b" l="l" r="r" t="t"/>
                <a:pathLst>
                  <a:path extrusionOk="0" h="4157" w="2701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rect b="b" l="l" r="r" t="t"/>
                <a:pathLst>
                  <a:path extrusionOk="0" h="4287" w="2812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rect b="b" l="l" r="r" t="t"/>
                <a:pathLst>
                  <a:path extrusionOk="0" h="4036" w="2608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rect b="b" l="l" r="r" t="t"/>
                <a:pathLst>
                  <a:path extrusionOk="0" h="4148" w="2738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rect b="b" l="l" r="r" t="t"/>
                <a:pathLst>
                  <a:path extrusionOk="0" h="4092" w="2598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rect b="b" l="l" r="r" t="t"/>
                <a:pathLst>
                  <a:path extrusionOk="0" h="4219" w="2728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rect b="b" l="l" r="r" t="t"/>
                <a:pathLst>
                  <a:path extrusionOk="0" h="121" w="5734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rect b="b" l="l" r="r" t="t"/>
                <a:pathLst>
                  <a:path extrusionOk="0" h="122" w="2088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rect b="b" l="l" r="r" t="t"/>
                <a:pathLst>
                  <a:path extrusionOk="0" h="122" w="2515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rect b="b" l="l" r="r" t="t"/>
                <a:pathLst>
                  <a:path extrusionOk="0" h="113" w="3721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rect b="b" l="l" r="r" t="t"/>
                <a:pathLst>
                  <a:path extrusionOk="0" h="112" w="578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rect b="b" l="l" r="r" t="t"/>
                <a:pathLst>
                  <a:path extrusionOk="0" h="113" w="1912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rect b="b" l="l" r="r" t="t"/>
                <a:pathLst>
                  <a:path extrusionOk="0" h="113" w="3387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rect b="b" l="l" r="r" t="t"/>
                <a:pathLst>
                  <a:path extrusionOk="0" h="354" w="2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rect b="b" l="l" r="r" t="t"/>
                <a:pathLst>
                  <a:path extrusionOk="0" h="6625" w="9306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rect b="b" l="l" r="r" t="t"/>
                <a:pathLst>
                  <a:path extrusionOk="0" h="6754" w="9427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rect b="b" l="l" r="r" t="t"/>
                <a:pathLst>
                  <a:path extrusionOk="0" h="1114" w="9305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rect b="b" l="l" r="r" t="t"/>
                <a:pathLst>
                  <a:path extrusionOk="0" h="1235" w="9417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rect b="b" l="l" r="r" t="t"/>
                <a:pathLst>
                  <a:path extrusionOk="0" h="456" w="456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rect b="b" l="l" r="r" t="t"/>
                <a:pathLst>
                  <a:path extrusionOk="0" h="456" w="465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rect b="b" l="l" r="r" t="t"/>
                <a:pathLst>
                  <a:path extrusionOk="0" h="456" w="464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rect b="b" l="l" r="r" t="t"/>
                <a:pathLst>
                  <a:path extrusionOk="0" h="5465" w="9305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rect b="b" l="l" r="r" t="t"/>
                <a:pathLst>
                  <a:path extrusionOk="0" h="5585" w="9426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rect b="b" l="l" r="r" t="t"/>
                <a:pathLst>
                  <a:path extrusionOk="0" h="113" w="3944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rect b="b" l="l" r="r" t="t"/>
                <a:pathLst>
                  <a:path extrusionOk="0" h="122" w="1458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rect b="b" l="l" r="r" t="t"/>
                <a:pathLst>
                  <a:path extrusionOk="0" h="122" w="1754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rect b="b" l="l" r="r" t="t"/>
                <a:pathLst>
                  <a:path extrusionOk="0" h="112" w="2571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rect b="b" l="l" r="r" t="t"/>
                <a:pathLst>
                  <a:path extrusionOk="0" h="112" w="3981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rect b="b" l="l" r="r" t="t"/>
                <a:pathLst>
                  <a:path extrusionOk="0" h="121" w="1337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rect b="b" l="l" r="r" t="t"/>
                <a:pathLst>
                  <a:path extrusionOk="0" h="121" w="2348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rect b="b" l="l" r="r" t="t"/>
                <a:pathLst>
                  <a:path extrusionOk="0" h="2821" w="2821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rect b="b" l="l" r="r" t="t"/>
                <a:pathLst>
                  <a:path extrusionOk="0" h="2942" w="2932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rect b="b" l="l" r="r" t="t"/>
                <a:pathLst>
                  <a:path extrusionOk="0" h="2822" w="2821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rect b="b" l="l" r="r" t="t"/>
                <a:pathLst>
                  <a:path extrusionOk="0" h="2941" w="2933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rect b="b" l="l" r="r" t="t"/>
                <a:pathLst>
                  <a:path extrusionOk="0" h="4194" w="4713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rect b="b" l="l" r="r" t="t"/>
                <a:pathLst>
                  <a:path extrusionOk="0" h="4305" w="4305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rect b="b" l="l" r="r" t="t"/>
                <a:pathLst>
                  <a:path extrusionOk="0" h="4193" w="4509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rect b="b" l="l" r="r" t="t"/>
                <a:pathLst>
                  <a:path extrusionOk="0" h="4306" w="4314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rect b="b" l="l" r="r" t="t"/>
                <a:pathLst>
                  <a:path extrusionOk="0" h="4306" w="1365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rect b="b" l="l" r="r" t="t"/>
                <a:pathLst>
                  <a:path extrusionOk="0" h="112" w="3962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rect b="b" l="l" r="r" t="t"/>
                <a:pathLst>
                  <a:path extrusionOk="0" h="121" w="3962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rect b="b" l="l" r="r" t="t"/>
                <a:pathLst>
                  <a:path extrusionOk="0" h="493" w="3823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rect b="b" l="l" r="r" t="t"/>
                <a:pathLst>
                  <a:path extrusionOk="0" h="604" w="3944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rect b="b" l="l" r="r" t="t"/>
                <a:pathLst>
                  <a:path extrusionOk="0" h="317" w="219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rect b="b" l="l" r="r" t="t"/>
                <a:pathLst>
                  <a:path extrusionOk="0" h="316" w="219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rect b="b" l="l" r="r" t="t"/>
                <a:pathLst>
                  <a:path extrusionOk="0" h="1606" w="3711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rect b="b" l="l" r="r" t="t"/>
                <a:pathLst>
                  <a:path extrusionOk="0" h="1715" w="3841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rect b="b" l="l" r="r" t="t"/>
                <a:pathLst>
                  <a:path extrusionOk="0" h="604" w="613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rect b="b" l="l" r="r" t="t"/>
                <a:pathLst>
                  <a:path extrusionOk="0" h="719" w="725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rect b="b" l="l" r="r" t="t"/>
                <a:pathLst>
                  <a:path extrusionOk="0" h="6927" w="7432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rect b="b" l="l" r="r" t="t"/>
                <a:pathLst>
                  <a:path extrusionOk="0" h="7049" w="7404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rect b="b" l="l" r="r" t="t"/>
                <a:pathLst>
                  <a:path extrusionOk="0" h="6931" w="7877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rect b="b" l="l" r="r" t="t"/>
                <a:pathLst>
                  <a:path extrusionOk="0" h="7046" w="7552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rect b="b" l="l" r="r" t="t"/>
                <a:pathLst>
                  <a:path extrusionOk="0" h="1697" w="1689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rect b="b" l="l" r="r" t="t"/>
                <a:pathLst>
                  <a:path extrusionOk="0" h="3768" w="3285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rect b="b" l="l" r="r" t="t"/>
                <a:pathLst>
                  <a:path extrusionOk="0" h="3878" w="3405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rect b="b" l="l" r="r" t="t"/>
                <a:pathLst>
                  <a:path extrusionOk="0" h="400" w="2005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rect b="b" l="l" r="r" t="t"/>
                <a:pathLst>
                  <a:path extrusionOk="0" h="521" w="2126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rect b="b" l="l" r="r" t="t"/>
                <a:pathLst>
                  <a:path extrusionOk="0" h="697" w="696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rect b="b" l="l" r="r" t="t"/>
                <a:pathLst>
                  <a:path extrusionOk="0" h="817" w="817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rect b="b" l="l" r="r" t="t"/>
                <a:pathLst>
                  <a:path extrusionOk="0" h="280" w="288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rect b="b" l="l" r="r" t="t"/>
                <a:pathLst>
                  <a:path extrusionOk="0" h="400" w="40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rect b="b" l="l" r="r" t="t"/>
                <a:pathLst>
                  <a:path extrusionOk="0" h="122" w="855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rect b="b" l="l" r="r" t="t"/>
                <a:pathLst>
                  <a:path extrusionOk="0" h="113" w="855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rect b="b" l="l" r="r" t="t"/>
                <a:pathLst>
                  <a:path extrusionOk="0" h="112" w="2236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rect b="b" l="l" r="r" t="t"/>
                <a:pathLst>
                  <a:path extrusionOk="0" h="113" w="2236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rect b="b" l="l" r="r" t="t"/>
                <a:pathLst>
                  <a:path extrusionOk="0" h="122" w="2236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rect b="b" l="l" r="r" t="t"/>
                <a:pathLst>
                  <a:path extrusionOk="0" h="1875" w="1875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rect b="b" l="l" r="r" t="t"/>
                <a:pathLst>
                  <a:path extrusionOk="0" h="762" w="113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rect b="b" l="l" r="r" t="t"/>
                <a:pathLst>
                  <a:path extrusionOk="0" h="752" w="113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rect b="b" l="l" r="r" t="t"/>
                <a:pathLst>
                  <a:path extrusionOk="0" h="112" w="762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rect b="b" l="l" r="r" t="t"/>
                <a:pathLst>
                  <a:path extrusionOk="0" h="569" w="586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rect b="b" l="l" r="r" t="t"/>
                <a:pathLst>
                  <a:path extrusionOk="0" h="446" w="455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rect b="b" l="l" r="r" t="t"/>
                <a:pathLst>
                  <a:path extrusionOk="0" h="571" w="585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rect b="b" l="l" r="r" t="t"/>
                <a:pathLst>
                  <a:path extrusionOk="0" h="446" w="456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rect b="b" l="l" r="r" t="t"/>
                <a:pathLst>
                  <a:path extrusionOk="0" h="571" w="586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rect b="b" l="l" r="r" t="t"/>
                <a:pathLst>
                  <a:path extrusionOk="0" h="569" w="585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rect b="b" l="l" r="r" t="t"/>
                <a:pathLst>
                  <a:path extrusionOk="0" h="688" w="678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rect b="b" l="l" r="r" t="t"/>
                <a:pathLst>
                  <a:path extrusionOk="0" h="2070" w="1698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rect b="b" l="l" r="r" t="t"/>
                <a:pathLst>
                  <a:path extrusionOk="0" h="2183" w="1717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rect b="b" l="l" r="r" t="t"/>
                <a:pathLst>
                  <a:path extrusionOk="0" h="1548" w="2069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rect b="b" l="l" r="r" t="t"/>
                <a:pathLst>
                  <a:path extrusionOk="0" h="1661" w="2181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rect b="b" l="l" r="r" t="t"/>
                <a:pathLst>
                  <a:path extrusionOk="0" h="3562" w="2097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rect b="b" l="l" r="r" t="t"/>
                <a:pathLst>
                  <a:path extrusionOk="0" h="3681" w="2218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rect b="b" l="l" r="r" t="t"/>
                <a:pathLst>
                  <a:path extrusionOk="0" h="5724" w="130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rect b="b" l="l" r="r" t="t"/>
                <a:pathLst>
                  <a:path extrusionOk="0" h="5836" w="1411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rect b="b" l="l" r="r" t="t"/>
                <a:pathLst>
                  <a:path extrusionOk="0" h="3628" w="1291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rect b="b" l="l" r="r" t="t"/>
                <a:pathLst>
                  <a:path extrusionOk="0" h="3740" w="1401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rect b="b" l="l" r="r" t="t"/>
                <a:pathLst>
                  <a:path extrusionOk="0" h="2051" w="1299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rect b="b" l="l" r="r" t="t"/>
                <a:pathLst>
                  <a:path extrusionOk="0" h="2153" w="1402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rect b="b" l="l" r="r" t="t"/>
                <a:pathLst>
                  <a:path extrusionOk="0" h="5594" w="129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rect b="b" l="l" r="r" t="t"/>
                <a:pathLst>
                  <a:path extrusionOk="0" h="5706" w="1402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rect b="b" l="l" r="r" t="t"/>
                <a:pathLst>
                  <a:path extrusionOk="0" h="6736" w="1299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rect b="b" l="l" r="r" t="t"/>
                <a:pathLst>
                  <a:path extrusionOk="0" h="6829" w="1384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rect b="b" l="l" r="r" t="t"/>
                <a:pathLst>
                  <a:path extrusionOk="0" h="6587" w="130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rect b="b" l="l" r="r" t="t"/>
                <a:pathLst>
                  <a:path extrusionOk="0" h="6699" w="1402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rect b="b" l="l" r="r" t="t"/>
                <a:pathLst>
                  <a:path extrusionOk="0" h="3498" w="129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rect b="b" l="l" r="r" t="t"/>
                <a:pathLst>
                  <a:path extrusionOk="0" h="3610" w="1402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rect b="b" l="l" r="r" t="t"/>
                <a:pathLst>
                  <a:path extrusionOk="0" h="1921" w="130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rect b="b" l="l" r="r" t="t"/>
                <a:pathLst>
                  <a:path extrusionOk="0" h="2023" w="1402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rect b="b" l="l" r="r" t="t"/>
                <a:pathLst>
                  <a:path extrusionOk="0" h="836" w="130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rect b="b" l="l" r="r" t="t"/>
                <a:pathLst>
                  <a:path extrusionOk="0" h="947" w="1402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rect b="b" l="l" r="r" t="t"/>
                <a:pathLst>
                  <a:path extrusionOk="0" h="780" w="130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rect b="b" l="l" r="r" t="t"/>
                <a:pathLst>
                  <a:path extrusionOk="0" h="892" w="1401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rect b="b" l="l" r="r" t="t"/>
                <a:pathLst>
                  <a:path extrusionOk="0" h="1597" w="3712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rect b="b" l="l" r="r" t="t"/>
                <a:pathLst>
                  <a:path extrusionOk="0" h="1711" w="3842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rect b="b" l="l" r="r" t="t"/>
                <a:pathLst>
                  <a:path extrusionOk="0" h="604" w="604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rect b="b" l="l" r="r" t="t"/>
                <a:pathLst>
                  <a:path extrusionOk="0" h="723" w="734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rect b="b" l="l" r="r" t="t"/>
                <a:pathLst>
                  <a:path extrusionOk="0" h="6930" w="7422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rect b="b" l="l" r="r" t="t"/>
                <a:pathLst>
                  <a:path extrusionOk="0" h="7045" w="7404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rect b="b" l="l" r="r" t="t"/>
                <a:pathLst>
                  <a:path extrusionOk="0" h="6928" w="7877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rect b="b" l="l" r="r" t="t"/>
                <a:pathLst>
                  <a:path extrusionOk="0" h="7047" w="7394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rect b="b" l="l" r="r" t="t"/>
                <a:pathLst>
                  <a:path extrusionOk="0" h="1696" w="169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rect b="b" l="l" r="r" t="t"/>
                <a:pathLst>
                  <a:path extrusionOk="0" h="484" w="3823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rect b="b" l="l" r="r" t="t"/>
                <a:pathLst>
                  <a:path extrusionOk="0" h="604" w="3943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rect b="b" l="l" r="r" t="t"/>
                <a:pathLst>
                  <a:path extrusionOk="0" h="325" w="220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rect b="b" l="l" r="r" t="t"/>
                <a:pathLst>
                  <a:path extrusionOk="0" h="437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rect b="b" l="l" r="r" t="t"/>
                <a:pathLst>
                  <a:path extrusionOk="0" h="1448" w="1959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rect b="b" l="l" r="r" t="t"/>
                <a:pathLst>
                  <a:path extrusionOk="0" h="1578" w="2069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rect b="b" l="l" r="r" t="t"/>
                <a:pathLst>
                  <a:path extrusionOk="0" h="2422" w="2905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rect b="b" l="l" r="r" t="t"/>
                <a:pathLst>
                  <a:path extrusionOk="0" h="2543" w="3016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rect b="b" l="l" r="r" t="t"/>
                <a:pathLst>
                  <a:path extrusionOk="0" h="1012" w="529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rect b="b" l="l" r="r" t="t"/>
                <a:pathLst>
                  <a:path extrusionOk="0" h="1124" w="65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rect b="b" l="l" r="r" t="t"/>
                <a:pathLst>
                  <a:path extrusionOk="0" h="762" w="121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rect b="b" l="l" r="r" t="t"/>
                <a:pathLst>
                  <a:path extrusionOk="0" h="753" w="121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rect b="b" l="l" r="r" t="t"/>
                <a:pathLst>
                  <a:path extrusionOk="0" h="122" w="762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rect b="b" l="l" r="r" t="t"/>
                <a:pathLst>
                  <a:path extrusionOk="0" h="122" w="753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rect b="b" l="l" r="r" t="t"/>
                <a:pathLst>
                  <a:path extrusionOk="0" h="572" w="586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rect b="b" l="l" r="r" t="t"/>
                <a:pathLst>
                  <a:path extrusionOk="0" h="578" w="585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rect b="b" l="l" r="r" t="t"/>
                <a:pathLst>
                  <a:path extrusionOk="0" h="455" w="456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rect b="b" l="l" r="r" t="t"/>
                <a:pathLst>
                  <a:path extrusionOk="0" h="578" w="586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rect b="b" l="l" r="r" t="t"/>
                <a:pathLst>
                  <a:path extrusionOk="0" h="455" w="455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rect b="b" l="l" r="r" t="t"/>
                <a:pathLst>
                  <a:path extrusionOk="0" h="572" w="585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rect b="b" l="l" r="r" t="t"/>
                <a:pathLst>
                  <a:path extrusionOk="0" h="910" w="901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rect b="b" l="l" r="r" t="t"/>
                <a:pathLst>
                  <a:path extrusionOk="0" h="493" w="3823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rect b="b" l="l" r="r" t="t"/>
                <a:pathLst>
                  <a:path extrusionOk="0" h="604" w="3935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rect b="b" l="l" r="r" t="t"/>
                <a:pathLst>
                  <a:path extrusionOk="0" h="428" w="2311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rect b="b" l="l" r="r" t="t"/>
                <a:pathLst>
                  <a:path extrusionOk="0" h="316" w="220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rect b="b" l="l" r="r" t="t"/>
                <a:pathLst>
                  <a:path extrusionOk="0" h="437" w="2311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rect b="b" l="l" r="r" t="t"/>
                <a:pathLst>
                  <a:path extrusionOk="0" h="6926" w="7422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rect b="b" l="l" r="r" t="t"/>
                <a:pathLst>
                  <a:path extrusionOk="0" h="7047" w="7246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rect b="b" l="l" r="r" t="t"/>
                <a:pathLst>
                  <a:path extrusionOk="0" h="6929" w="7905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rect b="b" l="l" r="r" t="t"/>
                <a:pathLst>
                  <a:path extrusionOk="0" h="7044" w="7404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rect b="b" l="l" r="r" t="t"/>
                <a:pathLst>
                  <a:path extrusionOk="0" h="1522" w="1495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rect b="b" l="l" r="r" t="t"/>
                <a:pathLst>
                  <a:path extrusionOk="0" h="1696" w="1689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rect b="b" l="l" r="r" t="t"/>
                <a:pathLst>
                  <a:path extrusionOk="0" h="604" w="604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rect b="b" l="l" r="r" t="t"/>
                <a:pathLst>
                  <a:path extrusionOk="0" h="973" w="193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rect b="b" l="l" r="r" t="t"/>
                <a:pathLst>
                  <a:path extrusionOk="0" h="1216" w="1217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rect b="b" l="l" r="r" t="t"/>
                <a:pathLst>
                  <a:path extrusionOk="0" h="973" w="194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rect b="b" l="l" r="r" t="t"/>
                <a:pathLst>
                  <a:path extrusionOk="0" h="1086" w="2051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rect b="b" l="l" r="r" t="t"/>
                <a:pathLst>
                  <a:path extrusionOk="0" h="1105" w="1096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rect b="b" l="l" r="r" t="t"/>
                <a:pathLst>
                  <a:path extrusionOk="0" h="1216" w="1216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rect b="b" l="l" r="r" t="t"/>
                <a:pathLst>
                  <a:path extrusionOk="0" h="1100" w="2191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rect b="b" l="l" r="r" t="t"/>
                <a:pathLst>
                  <a:path extrusionOk="0" h="1216" w="2301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rect b="b" l="l" r="r" t="t"/>
                <a:pathLst>
                  <a:path extrusionOk="0" h="1253" w="1244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rect b="b" l="l" r="r" t="t"/>
                <a:pathLst>
                  <a:path extrusionOk="0" h="1365" w="1365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rect b="b" l="l" r="r" t="t"/>
                <a:pathLst>
                  <a:path extrusionOk="0" h="718" w="725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rect b="b" l="l" r="r" t="t"/>
                <a:pathLst>
                  <a:path extrusionOk="0" h="1711" w="3841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rect b="b" l="l" r="r" t="t"/>
              <a:pathLst>
                <a:path extrusionOk="0" h="2033" w="2023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rect b="b" l="l" r="r" t="t"/>
              <a:pathLst>
                <a:path extrusionOk="0" h="1188" w="1189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rect b="b" l="l" r="r" t="t"/>
              <a:pathLst>
                <a:path extrusionOk="0" h="2098" w="2097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rect b="b" l="l" r="r" t="t"/>
              <a:pathLst>
                <a:path extrusionOk="0" h="2088" w="2088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rect b="b" l="l" r="r" t="t"/>
              <a:pathLst>
                <a:path extrusionOk="0" h="762" w="122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rect b="b" l="l" r="r" t="t"/>
              <a:pathLst>
                <a:path extrusionOk="0" h="112" w="753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rect b="b" l="l" r="r" t="t"/>
              <a:pathLst>
                <a:path extrusionOk="0" h="112" w="762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rect b="b" l="l" r="r" t="t"/>
              <a:pathLst>
                <a:path extrusionOk="0" h="572" w="576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rect b="b" l="l" r="r" t="t"/>
              <a:pathLst>
                <a:path extrusionOk="0" h="569" w="585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rect b="b" l="l" r="r" t="t"/>
              <a:pathLst>
                <a:path extrusionOk="0" h="569" w="576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rect b="b" l="l" r="r" t="t"/>
              <a:pathLst>
                <a:path extrusionOk="0" h="456" w="455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rect b="b" l="l" r="r" t="t"/>
              <a:pathLst>
                <a:path extrusionOk="0" h="572" w="585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rect b="b" l="l" r="r" t="t"/>
              <a:pathLst>
                <a:path extrusionOk="0" h="901" w="901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rect b="b" l="l" r="r" t="t"/>
              <a:pathLst>
                <a:path extrusionOk="0" h="6879" w="1027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rect b="b" l="l" r="r" t="t"/>
              <a:pathLst>
                <a:path extrusionOk="0" h="7024" w="10391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rect b="b" l="l" r="r" t="t"/>
              <a:pathLst>
                <a:path extrusionOk="0" h="5084" w="5085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rect b="b" l="l" r="r" t="t"/>
              <a:pathLst>
                <a:path extrusionOk="0" h="5196" w="5196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rect b="b" l="l" r="r" t="t"/>
              <a:pathLst>
                <a:path extrusionOk="0" h="1365" w="1364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rect b="b" l="l" r="r" t="t"/>
              <a:pathLst>
                <a:path extrusionOk="0" h="1485" w="1476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rect b="b" l="l" r="r" t="t"/>
              <a:pathLst>
                <a:path extrusionOk="0" h="6872" w="1027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rect b="b" l="l" r="r" t="t"/>
              <a:pathLst>
                <a:path extrusionOk="0" h="7023" w="10382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rect b="b" l="l" r="r" t="t"/>
              <a:pathLst>
                <a:path extrusionOk="0" h="5651" w="143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rect b="b" l="l" r="r" t="t"/>
              <a:pathLst>
                <a:path extrusionOk="0" h="5771" w="155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rect b="b" l="l" r="r" t="t"/>
              <a:pathLst>
                <a:path extrusionOk="0" h="8164" w="1439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rect b="b" l="l" r="r" t="t"/>
              <a:pathLst>
                <a:path extrusionOk="0" h="8276" w="156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rect b="b" l="l" r="r" t="t"/>
              <a:pathLst>
                <a:path extrusionOk="0" h="4704" w="1439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rect b="b" l="l" r="r" t="t"/>
              <a:pathLst>
                <a:path extrusionOk="0" h="4816" w="156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rect b="b" l="l" r="r" t="t"/>
              <a:pathLst>
                <a:path extrusionOk="0" h="2084" w="6588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rect b="b" l="l" r="r" t="t"/>
              <a:pathLst>
                <a:path extrusionOk="0" h="1040" w="104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rect b="b" l="l" r="r" t="t"/>
              <a:pathLst>
                <a:path extrusionOk="0" h="1161" w="1161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rect b="b" l="l" r="r" t="t"/>
              <a:pathLst>
                <a:path extrusionOk="0" h="1040" w="105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rect b="b" l="l" r="r" t="t"/>
              <a:pathLst>
                <a:path extrusionOk="0" h="1160" w="116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rect b="b" l="l" r="r" t="t"/>
              <a:pathLst>
                <a:path extrusionOk="0" h="4018" w="6374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rect b="b" l="l" r="r" t="t"/>
              <a:pathLst>
                <a:path extrusionOk="0" h="4129" w="6495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rect b="b" l="l" r="r" t="t"/>
              <a:pathLst>
                <a:path extrusionOk="0" h="4599" w="4899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rect b="b" l="l" r="r" t="t"/>
              <a:pathLst>
                <a:path extrusionOk="0" h="4714" w="5011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rect b="b" l="l" r="r" t="t"/>
              <a:pathLst>
                <a:path extrusionOk="0" h="715" w="716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rect b="b" l="l" r="r" t="t"/>
              <a:pathLst>
                <a:path extrusionOk="0" h="715" w="715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rect b="b" l="l" r="r" t="t"/>
              <a:pathLst>
                <a:path extrusionOk="0" h="4354" w="4639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rect b="b" l="l" r="r" t="t"/>
              <a:pathLst>
                <a:path extrusionOk="0" h="4463" w="4751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rect b="b" l="l" r="r" t="t"/>
              <a:pathLst>
                <a:path extrusionOk="0" h="688" w="688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rect b="b" l="l" r="r" t="t"/>
              <a:pathLst>
                <a:path extrusionOk="0" h="688" w="687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rect b="b" l="l" r="r" t="t"/>
              <a:pathLst>
                <a:path extrusionOk="0" h="3696" w="3795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rect b="b" l="l" r="r" t="t"/>
              <a:pathLst>
                <a:path extrusionOk="0" h="3809" w="386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rect b="b" l="l" r="r" t="t"/>
              <a:pathLst>
                <a:path extrusionOk="0" h="1987" w="1986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rect b="b" l="l" r="r" t="t"/>
              <a:pathLst>
                <a:path extrusionOk="0" h="2107" w="2107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rect b="b" l="l" r="r" t="t"/>
              <a:pathLst>
                <a:path extrusionOk="0" h="2802" w="2811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rect b="b" l="l" r="r" t="t"/>
              <a:pathLst>
                <a:path extrusionOk="0" h="2923" w="2923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rect b="b" l="l" r="r" t="t"/>
              <a:pathLst>
                <a:path extrusionOk="0" h="1453" w="2051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rect b="b" l="l" r="r" t="t"/>
              <a:pathLst>
                <a:path extrusionOk="0" h="1690" w="169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rect b="b" l="l" r="r" t="t"/>
              <a:pathLst>
                <a:path extrusionOk="0" h="22423" w="37163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rect b="b" l="l" r="r" t="t"/>
              <a:pathLst>
                <a:path extrusionOk="0" h="22534" w="37275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rect b="b" l="l" r="r" t="t"/>
              <a:pathLst>
                <a:path extrusionOk="0" h="19195" w="33221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rect b="b" l="l" r="r" t="t"/>
              <a:pathLst>
                <a:path extrusionOk="0" h="19315" w="33341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rect b="b" l="l" r="r" t="t"/>
              <a:pathLst>
                <a:path extrusionOk="0" h="632" w="641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rect b="b" l="l" r="r" t="t"/>
              <a:pathLst>
                <a:path extrusionOk="0" h="761" w="762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rect b="b" l="l" r="r" t="t"/>
              <a:pathLst>
                <a:path extrusionOk="0" h="6467" w="10595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rect b="b" l="l" r="r" t="t"/>
              <a:pathLst>
                <a:path extrusionOk="0" h="6578" w="10725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rect b="b" l="l" r="r" t="t"/>
              <a:pathLst>
                <a:path extrusionOk="0" h="3628" w="37164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rect b="b" l="l" r="r" t="t"/>
              <a:pathLst>
                <a:path extrusionOk="0" h="3749" w="37275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rect b="b" l="l" r="r" t="t"/>
              <a:pathLst>
                <a:path extrusionOk="0" h="1569" w="1578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rect b="b" l="l" r="r" t="t"/>
              <a:pathLst>
                <a:path extrusionOk="0" h="1727" w="18239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rect b="b" l="l" r="r" t="t"/>
              <a:pathLst>
                <a:path extrusionOk="0" h="1847" w="1835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rect b="b" l="l" r="r" t="t"/>
              <a:pathLst>
                <a:path extrusionOk="0" h="864" w="912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rect b="b" l="l" r="r" t="t"/>
              <a:pathLst>
                <a:path extrusionOk="0" h="984" w="924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rect b="b" l="l" r="r" t="t"/>
              <a:pathLst>
                <a:path extrusionOk="0" h="14129" w="9844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rect b="b" l="l" r="r" t="t"/>
              <a:pathLst>
                <a:path extrusionOk="0" h="14241" w="9955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rect b="b" l="l" r="r" t="t"/>
              <a:pathLst>
                <a:path extrusionOk="0" h="3284" w="3285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rect b="b" l="l" r="r" t="t"/>
              <a:pathLst>
                <a:path extrusionOk="0" h="390" w="382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rect b="b" l="l" r="r" t="t"/>
              <a:pathLst>
                <a:path extrusionOk="0" h="390" w="39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rect b="b" l="l" r="r" t="t"/>
              <a:pathLst>
                <a:path extrusionOk="0" h="121" w="3025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rect b="b" l="l" r="r" t="t"/>
              <a:pathLst>
                <a:path extrusionOk="0" h="113" w="3025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rect b="b" l="l" r="r" t="t"/>
              <a:pathLst>
                <a:path extrusionOk="0" h="3285" w="3275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rect b="b" l="l" r="r" t="t"/>
              <a:pathLst>
                <a:path extrusionOk="0" h="122" w="2904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rect b="b" l="l" r="r" t="t"/>
              <a:pathLst>
                <a:path extrusionOk="0" h="113" w="2904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rect b="b" l="l" r="r" t="t"/>
              <a:pathLst>
                <a:path extrusionOk="0" h="112" w="3267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rect b="b" l="l" r="r" t="t"/>
              <a:pathLst>
                <a:path extrusionOk="0" h="112" w="251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rect b="b" l="l" r="r" t="t"/>
              <a:pathLst>
                <a:path extrusionOk="0" h="112" w="4945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rect b="b" l="l" r="r" t="t"/>
              <a:pathLst>
                <a:path extrusionOk="0" h="826" w="79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rect b="b" l="l" r="r" t="t"/>
              <a:pathLst>
                <a:path extrusionOk="0" h="966" w="91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rect b="b" l="l" r="r" t="t"/>
              <a:pathLst>
                <a:path extrusionOk="0" h="2283" w="2348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rect b="b" l="l" r="r" t="t"/>
              <a:pathLst>
                <a:path extrusionOk="0" h="2407" w="2432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rect b="b" l="l" r="r" t="t"/>
              <a:pathLst>
                <a:path extrusionOk="0" h="2419" w="2765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rect b="b" l="l" r="r" t="t"/>
              <a:pathLst>
                <a:path extrusionOk="0" h="2537" w="2756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rect b="b" l="l" r="r" t="t"/>
              <a:pathLst>
                <a:path extrusionOk="0" h="1680" w="1671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rect b="b" l="l" r="r" t="t"/>
              <a:pathLst>
                <a:path extrusionOk="0" h="1792" w="1801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rect b="b" l="l" r="r" t="t"/>
              <a:pathLst>
                <a:path extrusionOk="0" h="1187" w="1355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rect b="b" l="l" r="r" t="t"/>
              <a:pathLst>
                <a:path extrusionOk="0" h="1309" w="1485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rect b="b" l="l" r="r" t="t"/>
              <a:pathLst>
                <a:path extrusionOk="0" h="586" w="595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rect b="b" l="l" r="r" t="t"/>
              <a:pathLst>
                <a:path extrusionOk="0" h="706" w="706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rect b="b" l="l" r="r" t="t"/>
              <a:pathLst>
                <a:path extrusionOk="0" h="982" w="864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rect b="b" l="l" r="r" t="t"/>
              <a:pathLst>
                <a:path extrusionOk="0" h="1049" w="919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rect b="b" l="l" r="r" t="t"/>
              <a:pathLst>
                <a:path extrusionOk="0" h="325" w="335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rect b="b" l="l" r="r" t="t"/>
              <a:pathLst>
                <a:path extrusionOk="0" h="381" w="382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rect b="b" l="l" r="r" t="t"/>
              <a:pathLst>
                <a:path extrusionOk="0" h="320" w="325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rect b="b" l="l" r="r" t="t"/>
              <a:pathLst>
                <a:path extrusionOk="0" h="385" w="381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rect b="b" l="l" r="r" t="t"/>
              <a:pathLst>
                <a:path extrusionOk="0" h="4389" w="309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rect b="b" l="l" r="r" t="t"/>
              <a:pathLst>
                <a:path extrusionOk="0" h="4509" w="3211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rect b="b" l="l" r="r" t="t"/>
              <a:pathLst>
                <a:path extrusionOk="0" h="4723" w="4723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rect b="b" l="l" r="r" t="t"/>
              <a:pathLst>
                <a:path extrusionOk="0" h="4834" w="4844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rect b="b" l="l" r="r" t="t"/>
              <a:pathLst>
                <a:path extrusionOk="0" h="1773" w="2394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rect b="b" l="l" r="r" t="t"/>
              <a:pathLst>
                <a:path extrusionOk="0" h="1893" w="2506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rect b="b" l="l" r="r" t="t"/>
              <a:pathLst>
                <a:path extrusionOk="0" h="654" w="2394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rect b="b" l="l" r="r" t="t"/>
              <a:pathLst>
                <a:path extrusionOk="0" h="762" w="245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rect b="b" l="l" r="r" t="t"/>
              <a:pathLst>
                <a:path extrusionOk="0" h="3545" w="6569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rect b="b" l="l" r="r" t="t"/>
              <a:pathLst>
                <a:path extrusionOk="0" h="3656" w="669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rect b="b" l="l" r="r" t="t"/>
              <a:pathLst>
                <a:path extrusionOk="0" h="112" w="220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rect b="b" l="l" r="r" t="t"/>
              <a:pathLst>
                <a:path extrusionOk="0" h="112" w="196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rect b="b" l="l" r="r" t="t"/>
              <a:pathLst>
                <a:path extrusionOk="0" h="122" w="1977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rect b="b" l="l" r="r" t="t"/>
              <a:pathLst>
                <a:path extrusionOk="0" h="112" w="197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rect b="b" l="l" r="r" t="t"/>
              <a:pathLst>
                <a:path extrusionOk="0" h="112" w="1337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rect b="b" l="l" r="r" t="t"/>
              <a:pathLst>
                <a:path extrusionOk="0" h="122" w="863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rect b="b" l="l" r="r" t="t"/>
              <a:pathLst>
                <a:path extrusionOk="0" h="4398" w="6569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rect b="b" l="l" r="r" t="t"/>
              <a:pathLst>
                <a:path extrusionOk="0" h="4518" w="669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rect b="b" l="l" r="r" t="t"/>
              <a:pathLst>
                <a:path extrusionOk="0" h="344" w="344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rect b="b" l="l" r="r" t="t"/>
              <a:pathLst>
                <a:path extrusionOk="0" h="3044" w="3044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rect b="b" l="l" r="r" t="t"/>
              <a:pathLst>
                <a:path extrusionOk="0" h="3164" w="3155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rect b="b" l="l" r="r" t="t"/>
              <a:pathLst>
                <a:path extrusionOk="0" h="2394" w="2394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rect b="b" l="l" r="r" t="t"/>
              <a:pathLst>
                <a:path extrusionOk="0" h="2506" w="2506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rect b="b" l="l" r="r" t="t"/>
              <a:pathLst>
                <a:path extrusionOk="0" h="762" w="678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rect b="b" l="l" r="r" t="t"/>
              <a:pathLst>
                <a:path extrusionOk="0" h="363" w="363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rect b="b" l="l" r="r" t="t"/>
              <a:pathLst>
                <a:path extrusionOk="0" h="474" w="474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rect b="b" l="l" r="r" t="t"/>
              <a:pathLst>
                <a:path extrusionOk="0" h="8693" w="977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rect b="b" l="l" r="r" t="t"/>
              <a:pathLst>
                <a:path extrusionOk="0" h="8805" w="9899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rect b="b" l="l" r="r" t="t"/>
              <a:pathLst>
                <a:path extrusionOk="0" h="2942" w="3229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rect b="b" l="l" r="r" t="t"/>
              <a:pathLst>
                <a:path extrusionOk="0" h="3062" w="3053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rect b="b" l="l" r="r" t="t"/>
              <a:pathLst>
                <a:path extrusionOk="0" h="676" w="1336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rect b="b" l="l" r="r" t="t"/>
              <a:pathLst>
                <a:path extrusionOk="0" h="789" w="1457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rect b="b" l="l" r="r" t="t"/>
              <a:pathLst>
                <a:path extrusionOk="0" h="762" w="762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rect b="b" l="l" r="r" t="t"/>
              <a:pathLst>
                <a:path extrusionOk="0" h="882" w="883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rect b="b" l="l" r="r" t="t"/>
              <a:pathLst>
                <a:path extrusionOk="0" h="1031" w="5706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rect b="b" l="l" r="r" t="t"/>
              <a:pathLst>
                <a:path extrusionOk="0" h="1142" w="5827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rect b="b" l="l" r="r" t="t"/>
              <a:pathLst>
                <a:path extrusionOk="0" h="1030" w="5706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rect b="b" l="l" r="r" t="t"/>
              <a:pathLst>
                <a:path extrusionOk="0" h="1151" w="5827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rect b="b" l="l" r="r" t="t"/>
              <a:pathLst>
                <a:path extrusionOk="0" h="186" w="1643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rect b="b" l="l" r="r" t="t"/>
              <a:pathLst>
                <a:path extrusionOk="0" h="681" w="697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rect b="b" l="l" r="r" t="t"/>
              <a:pathLst>
                <a:path extrusionOk="0" h="4723" w="809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rect b="b" l="l" r="r" t="t"/>
              <a:pathLst>
                <a:path extrusionOk="0" h="3535" w="1263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rect b="b" l="l" r="r" t="t"/>
              <a:pathLst>
                <a:path extrusionOk="0" h="3656" w="1374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rect b="b" l="l" r="r" t="t"/>
              <a:pathLst>
                <a:path extrusionOk="0" h="1995" w="1262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rect b="b" l="l" r="r" t="t"/>
              <a:pathLst>
                <a:path extrusionOk="0" h="2116" w="1374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rect b="b" l="l" r="r" t="t"/>
              <a:pathLst>
                <a:path extrusionOk="0" h="3415" w="1254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rect b="b" l="l" r="r" t="t"/>
              <a:pathLst>
                <a:path extrusionOk="0" h="3527" w="1384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rect b="b" l="l" r="r" t="t"/>
              <a:pathLst>
                <a:path extrusionOk="0" h="1875" w="1263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rect b="b" l="l" r="r" t="t"/>
              <a:pathLst>
                <a:path extrusionOk="0" h="1987" w="1374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rect b="b" l="l" r="r" t="t"/>
              <a:pathLst>
                <a:path extrusionOk="0" h="1096" w="1263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rect b="b" l="l" r="r" t="t"/>
              <a:pathLst>
                <a:path extrusionOk="0" h="1207" w="1374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rect b="b" l="l" r="r" t="t"/>
              <a:pathLst>
                <a:path extrusionOk="0" h="1022" w="1262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rect b="b" l="l" r="r" t="t"/>
              <a:pathLst>
                <a:path extrusionOk="0" h="1133" w="1374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rect b="b" l="l" r="r" t="t"/>
              <a:pathLst>
                <a:path extrusionOk="0" h="511" w="1263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rect b="b" l="l" r="r" t="t"/>
              <a:pathLst>
                <a:path extrusionOk="0" h="631" w="1383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rect b="b" l="l" r="r" t="t"/>
              <a:pathLst>
                <a:path extrusionOk="0" h="474" w="1262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rect b="b" l="l" r="r" t="t"/>
              <a:pathLst>
                <a:path extrusionOk="0" h="604" w="1383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rect b="b" l="l" r="r" t="t"/>
              <a:pathLst>
                <a:path extrusionOk="0" h="1953" w="2876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rect b="b" l="l" r="r" t="t"/>
              <a:pathLst>
                <a:path extrusionOk="0" h="1022" w="864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rect b="b" l="l" r="r" t="t"/>
              <a:pathLst>
                <a:path extrusionOk="0" h="121" w="488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rect b="b" l="l" r="r" t="t"/>
              <a:pathLst>
                <a:path extrusionOk="0" h="753" w="207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35" name="Google Shape;35;p4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36" name="Google Shape;36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9" name="Google Shape;39;p4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40" name="Google Shape;40;p4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4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42" name="Google Shape;42;p4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3672296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720000" y="2477450"/>
            <a:ext cx="2742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720000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3672293" y="1827600"/>
            <a:ext cx="2742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18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b="1" sz="24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3" name="Google Shape;53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54" name="Google Shape;54;p5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5" name="Google Shape;55;p5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5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57" name="Google Shape;57;p5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6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61" name="Google Shape;61;p6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62" name="Google Shape;62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4" name="Google Shape;64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65" name="Google Shape;65;p6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66" name="Google Shape;66;p6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6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68" name="Google Shape;68;p6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69" name="Google Shape;69;p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subTitle"/>
          </p:nvPr>
        </p:nvSpPr>
        <p:spPr>
          <a:xfrm>
            <a:off x="713225" y="1900863"/>
            <a:ext cx="4306500" cy="19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713225" y="1259938"/>
            <a:ext cx="4306500" cy="6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>
            <p:ph idx="2" type="pic"/>
          </p:nvPr>
        </p:nvSpPr>
        <p:spPr>
          <a:xfrm>
            <a:off x="5019725" y="965076"/>
            <a:ext cx="2203500" cy="321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74" name="Google Shape;74;p7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75" name="Google Shape;75;p7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76" name="Google Shape;76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78" name="Google Shape;78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79" name="Google Shape;79;p7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80" name="Google Shape;80;p7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/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b="1"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1"/>
          <p:cNvSpPr txBox="1"/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ShoppingStore</a:t>
            </a:r>
            <a:endParaRPr/>
          </a:p>
        </p:txBody>
      </p:sp>
      <p:sp>
        <p:nvSpPr>
          <p:cNvPr id="705" name="Google Shape;705;p21"/>
          <p:cNvSpPr txBox="1"/>
          <p:nvPr>
            <p:ph idx="1" type="subTitle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Aplicação de e-commerce</a:t>
            </a:r>
            <a:endParaRPr/>
          </a:p>
        </p:txBody>
      </p:sp>
      <p:grpSp>
        <p:nvGrpSpPr>
          <p:cNvPr id="706" name="Google Shape;706;p21"/>
          <p:cNvGrpSpPr/>
          <p:nvPr/>
        </p:nvGrpSpPr>
        <p:grpSpPr>
          <a:xfrm>
            <a:off x="5148240" y="1213448"/>
            <a:ext cx="3374953" cy="2676563"/>
            <a:chOff x="5148240" y="1213448"/>
            <a:chExt cx="3374953" cy="2676563"/>
          </a:xfrm>
        </p:grpSpPr>
        <p:grpSp>
          <p:nvGrpSpPr>
            <p:cNvPr id="707" name="Google Shape;707;p21"/>
            <p:cNvGrpSpPr/>
            <p:nvPr/>
          </p:nvGrpSpPr>
          <p:grpSpPr>
            <a:xfrm>
              <a:off x="8384122" y="2614871"/>
              <a:ext cx="139071" cy="139071"/>
              <a:chOff x="5448853" y="3419595"/>
              <a:chExt cx="78736" cy="78736"/>
            </a:xfrm>
          </p:grpSpPr>
          <p:sp>
            <p:nvSpPr>
              <p:cNvPr id="708" name="Google Shape;708;p21"/>
              <p:cNvSpPr/>
              <p:nvPr/>
            </p:nvSpPr>
            <p:spPr>
              <a:xfrm>
                <a:off x="5486333" y="3419595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5486333" y="3473511"/>
                <a:ext cx="3741" cy="24820"/>
              </a:xfrm>
              <a:custGeom>
                <a:rect b="b" l="l" r="r" t="t"/>
                <a:pathLst>
                  <a:path extrusionOk="0" h="743" w="112">
                    <a:moveTo>
                      <a:pt x="5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687"/>
                    </a:lnTo>
                    <a:cubicBezTo>
                      <a:pt x="1" y="714"/>
                      <a:pt x="28" y="742"/>
                      <a:pt x="56" y="742"/>
                    </a:cubicBezTo>
                    <a:cubicBezTo>
                      <a:pt x="93" y="742"/>
                      <a:pt x="112" y="714"/>
                      <a:pt x="112" y="687"/>
                    </a:cubicBezTo>
                    <a:lnTo>
                      <a:pt x="112" y="56"/>
                    </a:lnTo>
                    <a:cubicBezTo>
                      <a:pt x="112" y="19"/>
                      <a:pt x="93" y="0"/>
                      <a:pt x="56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5502768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5448853" y="3457075"/>
                <a:ext cx="24820" cy="3741"/>
              </a:xfrm>
              <a:custGeom>
                <a:rect b="b" l="l" r="r" t="t"/>
                <a:pathLst>
                  <a:path extrusionOk="0" h="112" w="743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687" y="112"/>
                    </a:lnTo>
                    <a:cubicBezTo>
                      <a:pt x="724" y="112"/>
                      <a:pt x="742" y="84"/>
                      <a:pt x="742" y="56"/>
                    </a:cubicBezTo>
                    <a:cubicBezTo>
                      <a:pt x="742" y="19"/>
                      <a:pt x="724" y="1"/>
                      <a:pt x="687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5459676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29" y="559"/>
                      <a:pt x="47" y="569"/>
                      <a:pt x="66" y="569"/>
                    </a:cubicBezTo>
                    <a:cubicBezTo>
                      <a:pt x="75" y="56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5497791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510" y="0"/>
                    </a:moveTo>
                    <a:cubicBezTo>
                      <a:pt x="495" y="0"/>
                      <a:pt x="479" y="7"/>
                      <a:pt x="465" y="21"/>
                    </a:cubicBezTo>
                    <a:lnTo>
                      <a:pt x="19" y="467"/>
                    </a:lnTo>
                    <a:cubicBezTo>
                      <a:pt x="1" y="485"/>
                      <a:pt x="1" y="522"/>
                      <a:pt x="19" y="550"/>
                    </a:cubicBezTo>
                    <a:cubicBezTo>
                      <a:pt x="38" y="559"/>
                      <a:pt x="47" y="559"/>
                      <a:pt x="66" y="559"/>
                    </a:cubicBezTo>
                    <a:cubicBezTo>
                      <a:pt x="75" y="559"/>
                      <a:pt x="94" y="559"/>
                      <a:pt x="103" y="550"/>
                    </a:cubicBezTo>
                    <a:lnTo>
                      <a:pt x="548" y="105"/>
                    </a:lnTo>
                    <a:cubicBezTo>
                      <a:pt x="576" y="77"/>
                      <a:pt x="576" y="40"/>
                      <a:pt x="548" y="21"/>
                    </a:cubicBezTo>
                    <a:cubicBezTo>
                      <a:pt x="539" y="7"/>
                      <a:pt x="525" y="0"/>
                      <a:pt x="510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5459676" y="3430351"/>
                <a:ext cx="19241" cy="18707"/>
              </a:xfrm>
              <a:custGeom>
                <a:rect b="b" l="l" r="r" t="t"/>
                <a:pathLst>
                  <a:path extrusionOk="0" h="560" w="576">
                    <a:moveTo>
                      <a:pt x="65" y="0"/>
                    </a:moveTo>
                    <a:cubicBezTo>
                      <a:pt x="49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59"/>
                      <a:pt x="511" y="559"/>
                    </a:cubicBezTo>
                    <a:cubicBezTo>
                      <a:pt x="520" y="55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5497791" y="3468466"/>
                <a:ext cx="19241" cy="19007"/>
              </a:xfrm>
              <a:custGeom>
                <a:rect b="b" l="l" r="r" t="t"/>
                <a:pathLst>
                  <a:path extrusionOk="0" h="569" w="576">
                    <a:moveTo>
                      <a:pt x="65" y="0"/>
                    </a:moveTo>
                    <a:cubicBezTo>
                      <a:pt x="50" y="0"/>
                      <a:pt x="33" y="7"/>
                      <a:pt x="19" y="21"/>
                    </a:cubicBezTo>
                    <a:cubicBezTo>
                      <a:pt x="1" y="40"/>
                      <a:pt x="1" y="77"/>
                      <a:pt x="19" y="105"/>
                    </a:cubicBezTo>
                    <a:lnTo>
                      <a:pt x="465" y="550"/>
                    </a:lnTo>
                    <a:cubicBezTo>
                      <a:pt x="474" y="559"/>
                      <a:pt x="492" y="569"/>
                      <a:pt x="511" y="569"/>
                    </a:cubicBezTo>
                    <a:cubicBezTo>
                      <a:pt x="520" y="569"/>
                      <a:pt x="539" y="559"/>
                      <a:pt x="548" y="550"/>
                    </a:cubicBezTo>
                    <a:cubicBezTo>
                      <a:pt x="576" y="522"/>
                      <a:pt x="576" y="485"/>
                      <a:pt x="548" y="467"/>
                    </a:cubicBezTo>
                    <a:lnTo>
                      <a:pt x="103" y="21"/>
                    </a:lnTo>
                    <a:cubicBezTo>
                      <a:pt x="94" y="7"/>
                      <a:pt x="80" y="0"/>
                      <a:pt x="65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" name="Google Shape;716;p21"/>
            <p:cNvSpPr/>
            <p:nvPr/>
          </p:nvSpPr>
          <p:spPr>
            <a:xfrm>
              <a:off x="6756905" y="3331665"/>
              <a:ext cx="323570" cy="155531"/>
            </a:xfrm>
            <a:custGeom>
              <a:rect b="b" l="l" r="r" t="t"/>
              <a:pathLst>
                <a:path extrusionOk="0" h="2636" w="5484">
                  <a:moveTo>
                    <a:pt x="66" y="1"/>
                  </a:moveTo>
                  <a:cubicBezTo>
                    <a:pt x="29" y="1"/>
                    <a:pt x="1" y="19"/>
                    <a:pt x="1" y="56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cubicBezTo>
                    <a:pt x="94" y="576"/>
                    <a:pt x="121" y="548"/>
                    <a:pt x="121" y="520"/>
                  </a:cubicBezTo>
                  <a:lnTo>
                    <a:pt x="121" y="56"/>
                  </a:lnTo>
                  <a:cubicBezTo>
                    <a:pt x="121" y="19"/>
                    <a:pt x="94" y="1"/>
                    <a:pt x="66" y="1"/>
                  </a:cubicBezTo>
                  <a:close/>
                  <a:moveTo>
                    <a:pt x="66" y="928"/>
                  </a:moveTo>
                  <a:cubicBezTo>
                    <a:pt x="29" y="928"/>
                    <a:pt x="1" y="947"/>
                    <a:pt x="1" y="984"/>
                  </a:cubicBezTo>
                  <a:lnTo>
                    <a:pt x="1" y="1448"/>
                  </a:lnTo>
                  <a:cubicBezTo>
                    <a:pt x="1" y="1476"/>
                    <a:pt x="29" y="1503"/>
                    <a:pt x="66" y="1503"/>
                  </a:cubicBezTo>
                  <a:cubicBezTo>
                    <a:pt x="94" y="1503"/>
                    <a:pt x="121" y="1476"/>
                    <a:pt x="121" y="1448"/>
                  </a:cubicBezTo>
                  <a:lnTo>
                    <a:pt x="121" y="984"/>
                  </a:lnTo>
                  <a:cubicBezTo>
                    <a:pt x="121" y="947"/>
                    <a:pt x="94" y="928"/>
                    <a:pt x="66" y="928"/>
                  </a:cubicBezTo>
                  <a:close/>
                  <a:moveTo>
                    <a:pt x="66" y="1856"/>
                  </a:moveTo>
                  <a:cubicBezTo>
                    <a:pt x="29" y="1856"/>
                    <a:pt x="1" y="1875"/>
                    <a:pt x="1" y="1912"/>
                  </a:cubicBezTo>
                  <a:lnTo>
                    <a:pt x="1" y="2375"/>
                  </a:lnTo>
                  <a:cubicBezTo>
                    <a:pt x="1" y="2403"/>
                    <a:pt x="29" y="2431"/>
                    <a:pt x="66" y="2431"/>
                  </a:cubicBezTo>
                  <a:cubicBezTo>
                    <a:pt x="94" y="2431"/>
                    <a:pt x="121" y="2403"/>
                    <a:pt x="121" y="2375"/>
                  </a:cubicBezTo>
                  <a:lnTo>
                    <a:pt x="121" y="1912"/>
                  </a:lnTo>
                  <a:cubicBezTo>
                    <a:pt x="121" y="1875"/>
                    <a:pt x="94" y="1856"/>
                    <a:pt x="66" y="1856"/>
                  </a:cubicBezTo>
                  <a:close/>
                  <a:moveTo>
                    <a:pt x="316" y="2524"/>
                  </a:moveTo>
                  <a:cubicBezTo>
                    <a:pt x="288" y="2524"/>
                    <a:pt x="260" y="2552"/>
                    <a:pt x="260" y="2580"/>
                  </a:cubicBezTo>
                  <a:cubicBezTo>
                    <a:pt x="260" y="2617"/>
                    <a:pt x="288" y="2635"/>
                    <a:pt x="316" y="2635"/>
                  </a:cubicBezTo>
                  <a:lnTo>
                    <a:pt x="780" y="2635"/>
                  </a:lnTo>
                  <a:cubicBezTo>
                    <a:pt x="817" y="2635"/>
                    <a:pt x="845" y="2617"/>
                    <a:pt x="845" y="2580"/>
                  </a:cubicBezTo>
                  <a:cubicBezTo>
                    <a:pt x="845" y="2552"/>
                    <a:pt x="817" y="2524"/>
                    <a:pt x="780" y="2524"/>
                  </a:cubicBezTo>
                  <a:close/>
                  <a:moveTo>
                    <a:pt x="1244" y="2524"/>
                  </a:moveTo>
                  <a:cubicBezTo>
                    <a:pt x="1216" y="2524"/>
                    <a:pt x="1188" y="2552"/>
                    <a:pt x="1188" y="2580"/>
                  </a:cubicBezTo>
                  <a:cubicBezTo>
                    <a:pt x="1188" y="2617"/>
                    <a:pt x="1216" y="2635"/>
                    <a:pt x="1244" y="2635"/>
                  </a:cubicBezTo>
                  <a:lnTo>
                    <a:pt x="1708" y="2635"/>
                  </a:lnTo>
                  <a:cubicBezTo>
                    <a:pt x="1745" y="2635"/>
                    <a:pt x="1773" y="2617"/>
                    <a:pt x="1773" y="2580"/>
                  </a:cubicBezTo>
                  <a:cubicBezTo>
                    <a:pt x="1773" y="2552"/>
                    <a:pt x="1745" y="2524"/>
                    <a:pt x="1708" y="2524"/>
                  </a:cubicBezTo>
                  <a:close/>
                  <a:moveTo>
                    <a:pt x="2171" y="2524"/>
                  </a:moveTo>
                  <a:cubicBezTo>
                    <a:pt x="2144" y="2524"/>
                    <a:pt x="2116" y="2552"/>
                    <a:pt x="2116" y="2580"/>
                  </a:cubicBezTo>
                  <a:cubicBezTo>
                    <a:pt x="2116" y="2617"/>
                    <a:pt x="2144" y="2635"/>
                    <a:pt x="2171" y="2635"/>
                  </a:cubicBezTo>
                  <a:lnTo>
                    <a:pt x="2635" y="2635"/>
                  </a:lnTo>
                  <a:cubicBezTo>
                    <a:pt x="2672" y="2635"/>
                    <a:pt x="2700" y="2617"/>
                    <a:pt x="2700" y="2580"/>
                  </a:cubicBezTo>
                  <a:cubicBezTo>
                    <a:pt x="2700" y="2552"/>
                    <a:pt x="2672" y="2524"/>
                    <a:pt x="2635" y="2524"/>
                  </a:cubicBezTo>
                  <a:close/>
                  <a:moveTo>
                    <a:pt x="3099" y="2524"/>
                  </a:moveTo>
                  <a:cubicBezTo>
                    <a:pt x="3071" y="2524"/>
                    <a:pt x="3043" y="2552"/>
                    <a:pt x="3043" y="2580"/>
                  </a:cubicBezTo>
                  <a:cubicBezTo>
                    <a:pt x="3043" y="2617"/>
                    <a:pt x="3071" y="2635"/>
                    <a:pt x="3099" y="2635"/>
                  </a:cubicBezTo>
                  <a:lnTo>
                    <a:pt x="3563" y="2635"/>
                  </a:lnTo>
                  <a:cubicBezTo>
                    <a:pt x="3600" y="2635"/>
                    <a:pt x="3628" y="2617"/>
                    <a:pt x="3628" y="2580"/>
                  </a:cubicBezTo>
                  <a:cubicBezTo>
                    <a:pt x="3628" y="2552"/>
                    <a:pt x="3600" y="2524"/>
                    <a:pt x="3563" y="2524"/>
                  </a:cubicBezTo>
                  <a:close/>
                  <a:moveTo>
                    <a:pt x="4027" y="2524"/>
                  </a:moveTo>
                  <a:cubicBezTo>
                    <a:pt x="3999" y="2524"/>
                    <a:pt x="3971" y="2552"/>
                    <a:pt x="3971" y="2580"/>
                  </a:cubicBezTo>
                  <a:cubicBezTo>
                    <a:pt x="3971" y="2617"/>
                    <a:pt x="3999" y="2635"/>
                    <a:pt x="4027" y="2635"/>
                  </a:cubicBezTo>
                  <a:lnTo>
                    <a:pt x="4491" y="2635"/>
                  </a:lnTo>
                  <a:cubicBezTo>
                    <a:pt x="4528" y="2635"/>
                    <a:pt x="4556" y="2617"/>
                    <a:pt x="4556" y="2580"/>
                  </a:cubicBezTo>
                  <a:cubicBezTo>
                    <a:pt x="4556" y="2552"/>
                    <a:pt x="4528" y="2524"/>
                    <a:pt x="4491" y="2524"/>
                  </a:cubicBezTo>
                  <a:close/>
                  <a:moveTo>
                    <a:pt x="4954" y="2524"/>
                  </a:moveTo>
                  <a:cubicBezTo>
                    <a:pt x="4927" y="2524"/>
                    <a:pt x="4899" y="2552"/>
                    <a:pt x="4899" y="2580"/>
                  </a:cubicBezTo>
                  <a:cubicBezTo>
                    <a:pt x="4899" y="2617"/>
                    <a:pt x="4927" y="2635"/>
                    <a:pt x="4954" y="2635"/>
                  </a:cubicBezTo>
                  <a:lnTo>
                    <a:pt x="5418" y="2635"/>
                  </a:lnTo>
                  <a:cubicBezTo>
                    <a:pt x="5455" y="2635"/>
                    <a:pt x="5483" y="2617"/>
                    <a:pt x="5483" y="2580"/>
                  </a:cubicBezTo>
                  <a:cubicBezTo>
                    <a:pt x="5483" y="2552"/>
                    <a:pt x="5455" y="2524"/>
                    <a:pt x="5418" y="252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6048099" y="1992822"/>
              <a:ext cx="6608" cy="77234"/>
            </a:xfrm>
            <a:custGeom>
              <a:rect b="b" l="l" r="r" t="t"/>
              <a:pathLst>
                <a:path extrusionOk="0" h="1309" w="112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26"/>
                  </a:lnTo>
                  <a:cubicBezTo>
                    <a:pt x="0" y="353"/>
                    <a:pt x="28" y="381"/>
                    <a:pt x="56" y="381"/>
                  </a:cubicBezTo>
                  <a:cubicBezTo>
                    <a:pt x="93" y="381"/>
                    <a:pt x="112" y="353"/>
                    <a:pt x="112" y="326"/>
                  </a:cubicBezTo>
                  <a:lnTo>
                    <a:pt x="112" y="66"/>
                  </a:lnTo>
                  <a:cubicBezTo>
                    <a:pt x="112" y="29"/>
                    <a:pt x="93" y="1"/>
                    <a:pt x="56" y="1"/>
                  </a:cubicBezTo>
                  <a:close/>
                  <a:moveTo>
                    <a:pt x="56" y="734"/>
                  </a:moveTo>
                  <a:cubicBezTo>
                    <a:pt x="28" y="734"/>
                    <a:pt x="0" y="752"/>
                    <a:pt x="0" y="789"/>
                  </a:cubicBezTo>
                  <a:lnTo>
                    <a:pt x="0" y="1253"/>
                  </a:lnTo>
                  <a:cubicBezTo>
                    <a:pt x="0" y="1281"/>
                    <a:pt x="28" y="1309"/>
                    <a:pt x="56" y="1309"/>
                  </a:cubicBezTo>
                  <a:cubicBezTo>
                    <a:pt x="93" y="1309"/>
                    <a:pt x="112" y="1281"/>
                    <a:pt x="112" y="1253"/>
                  </a:cubicBezTo>
                  <a:lnTo>
                    <a:pt x="112" y="789"/>
                  </a:lnTo>
                  <a:cubicBezTo>
                    <a:pt x="112" y="752"/>
                    <a:pt x="93" y="734"/>
                    <a:pt x="56" y="734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6344236" y="1821005"/>
              <a:ext cx="327346" cy="131399"/>
            </a:xfrm>
            <a:custGeom>
              <a:rect b="b" l="l" r="r" t="t"/>
              <a:pathLst>
                <a:path extrusionOk="0" h="2227" w="5548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20" y="111"/>
                  </a:lnTo>
                  <a:cubicBezTo>
                    <a:pt x="557" y="111"/>
                    <a:pt x="585" y="93"/>
                    <a:pt x="585" y="56"/>
                  </a:cubicBezTo>
                  <a:cubicBezTo>
                    <a:pt x="585" y="28"/>
                    <a:pt x="557" y="0"/>
                    <a:pt x="520" y="0"/>
                  </a:cubicBezTo>
                  <a:close/>
                  <a:moveTo>
                    <a:pt x="983" y="0"/>
                  </a:moveTo>
                  <a:cubicBezTo>
                    <a:pt x="956" y="0"/>
                    <a:pt x="928" y="28"/>
                    <a:pt x="928" y="56"/>
                  </a:cubicBezTo>
                  <a:cubicBezTo>
                    <a:pt x="928" y="93"/>
                    <a:pt x="956" y="111"/>
                    <a:pt x="983" y="111"/>
                  </a:cubicBezTo>
                  <a:lnTo>
                    <a:pt x="1447" y="111"/>
                  </a:lnTo>
                  <a:cubicBezTo>
                    <a:pt x="1484" y="111"/>
                    <a:pt x="1512" y="93"/>
                    <a:pt x="1512" y="56"/>
                  </a:cubicBezTo>
                  <a:cubicBezTo>
                    <a:pt x="1512" y="28"/>
                    <a:pt x="1484" y="0"/>
                    <a:pt x="1447" y="0"/>
                  </a:cubicBezTo>
                  <a:close/>
                  <a:moveTo>
                    <a:pt x="1911" y="0"/>
                  </a:moveTo>
                  <a:cubicBezTo>
                    <a:pt x="1883" y="0"/>
                    <a:pt x="1855" y="28"/>
                    <a:pt x="1855" y="56"/>
                  </a:cubicBezTo>
                  <a:cubicBezTo>
                    <a:pt x="1855" y="93"/>
                    <a:pt x="1883" y="111"/>
                    <a:pt x="1911" y="111"/>
                  </a:cubicBezTo>
                  <a:lnTo>
                    <a:pt x="2375" y="111"/>
                  </a:lnTo>
                  <a:cubicBezTo>
                    <a:pt x="2412" y="111"/>
                    <a:pt x="2440" y="93"/>
                    <a:pt x="2440" y="56"/>
                  </a:cubicBezTo>
                  <a:cubicBezTo>
                    <a:pt x="2440" y="28"/>
                    <a:pt x="2412" y="0"/>
                    <a:pt x="2375" y="0"/>
                  </a:cubicBezTo>
                  <a:close/>
                  <a:moveTo>
                    <a:pt x="2839" y="0"/>
                  </a:moveTo>
                  <a:cubicBezTo>
                    <a:pt x="2811" y="0"/>
                    <a:pt x="2783" y="28"/>
                    <a:pt x="2783" y="56"/>
                  </a:cubicBezTo>
                  <a:cubicBezTo>
                    <a:pt x="2783" y="93"/>
                    <a:pt x="2811" y="111"/>
                    <a:pt x="2839" y="111"/>
                  </a:cubicBezTo>
                  <a:lnTo>
                    <a:pt x="3303" y="111"/>
                  </a:lnTo>
                  <a:cubicBezTo>
                    <a:pt x="3340" y="111"/>
                    <a:pt x="3368" y="93"/>
                    <a:pt x="3368" y="56"/>
                  </a:cubicBezTo>
                  <a:cubicBezTo>
                    <a:pt x="3368" y="28"/>
                    <a:pt x="3340" y="0"/>
                    <a:pt x="3303" y="0"/>
                  </a:cubicBezTo>
                  <a:close/>
                  <a:moveTo>
                    <a:pt x="3766" y="0"/>
                  </a:moveTo>
                  <a:cubicBezTo>
                    <a:pt x="3739" y="0"/>
                    <a:pt x="3711" y="19"/>
                    <a:pt x="3711" y="56"/>
                  </a:cubicBezTo>
                  <a:cubicBezTo>
                    <a:pt x="3711" y="93"/>
                    <a:pt x="3739" y="111"/>
                    <a:pt x="3766" y="111"/>
                  </a:cubicBezTo>
                  <a:lnTo>
                    <a:pt x="3850" y="111"/>
                  </a:lnTo>
                  <a:lnTo>
                    <a:pt x="3850" y="380"/>
                  </a:lnTo>
                  <a:cubicBezTo>
                    <a:pt x="3850" y="418"/>
                    <a:pt x="3878" y="436"/>
                    <a:pt x="3906" y="436"/>
                  </a:cubicBezTo>
                  <a:cubicBezTo>
                    <a:pt x="3943" y="436"/>
                    <a:pt x="3971" y="418"/>
                    <a:pt x="3971" y="380"/>
                  </a:cubicBezTo>
                  <a:lnTo>
                    <a:pt x="3971" y="56"/>
                  </a:lnTo>
                  <a:cubicBezTo>
                    <a:pt x="3971" y="19"/>
                    <a:pt x="3943" y="0"/>
                    <a:pt x="3906" y="0"/>
                  </a:cubicBezTo>
                  <a:close/>
                  <a:moveTo>
                    <a:pt x="3906" y="789"/>
                  </a:moveTo>
                  <a:cubicBezTo>
                    <a:pt x="3878" y="789"/>
                    <a:pt x="3850" y="816"/>
                    <a:pt x="3850" y="844"/>
                  </a:cubicBezTo>
                  <a:lnTo>
                    <a:pt x="3850" y="1308"/>
                  </a:lnTo>
                  <a:cubicBezTo>
                    <a:pt x="3850" y="1345"/>
                    <a:pt x="3878" y="1364"/>
                    <a:pt x="3906" y="1364"/>
                  </a:cubicBezTo>
                  <a:cubicBezTo>
                    <a:pt x="3943" y="1364"/>
                    <a:pt x="3971" y="1345"/>
                    <a:pt x="3971" y="1308"/>
                  </a:cubicBezTo>
                  <a:lnTo>
                    <a:pt x="3971" y="844"/>
                  </a:lnTo>
                  <a:cubicBezTo>
                    <a:pt x="3971" y="816"/>
                    <a:pt x="3943" y="789"/>
                    <a:pt x="3906" y="789"/>
                  </a:cubicBezTo>
                  <a:close/>
                  <a:moveTo>
                    <a:pt x="3906" y="1716"/>
                  </a:moveTo>
                  <a:cubicBezTo>
                    <a:pt x="3878" y="1716"/>
                    <a:pt x="3850" y="1744"/>
                    <a:pt x="3850" y="1772"/>
                  </a:cubicBezTo>
                  <a:lnTo>
                    <a:pt x="3850" y="2162"/>
                  </a:lnTo>
                  <a:cubicBezTo>
                    <a:pt x="3850" y="2199"/>
                    <a:pt x="3878" y="2227"/>
                    <a:pt x="3906" y="2227"/>
                  </a:cubicBezTo>
                  <a:lnTo>
                    <a:pt x="3980" y="2227"/>
                  </a:lnTo>
                  <a:cubicBezTo>
                    <a:pt x="4017" y="2227"/>
                    <a:pt x="4035" y="2199"/>
                    <a:pt x="4035" y="2162"/>
                  </a:cubicBezTo>
                  <a:cubicBezTo>
                    <a:pt x="4035" y="2134"/>
                    <a:pt x="4017" y="2106"/>
                    <a:pt x="3980" y="2106"/>
                  </a:cubicBezTo>
                  <a:lnTo>
                    <a:pt x="3971" y="2106"/>
                  </a:lnTo>
                  <a:lnTo>
                    <a:pt x="3971" y="1772"/>
                  </a:lnTo>
                  <a:cubicBezTo>
                    <a:pt x="3971" y="1744"/>
                    <a:pt x="3943" y="1716"/>
                    <a:pt x="3906" y="1716"/>
                  </a:cubicBezTo>
                  <a:close/>
                  <a:moveTo>
                    <a:pt x="4444" y="2106"/>
                  </a:moveTo>
                  <a:cubicBezTo>
                    <a:pt x="4416" y="2106"/>
                    <a:pt x="4388" y="2134"/>
                    <a:pt x="4388" y="2162"/>
                  </a:cubicBezTo>
                  <a:cubicBezTo>
                    <a:pt x="4388" y="2199"/>
                    <a:pt x="4416" y="2227"/>
                    <a:pt x="4444" y="2227"/>
                  </a:cubicBezTo>
                  <a:lnTo>
                    <a:pt x="4907" y="2227"/>
                  </a:lnTo>
                  <a:cubicBezTo>
                    <a:pt x="4945" y="2227"/>
                    <a:pt x="4963" y="2199"/>
                    <a:pt x="4963" y="2162"/>
                  </a:cubicBezTo>
                  <a:cubicBezTo>
                    <a:pt x="4963" y="2134"/>
                    <a:pt x="4945" y="2106"/>
                    <a:pt x="4907" y="2106"/>
                  </a:cubicBezTo>
                  <a:close/>
                  <a:moveTo>
                    <a:pt x="5371" y="2106"/>
                  </a:moveTo>
                  <a:cubicBezTo>
                    <a:pt x="5343" y="2106"/>
                    <a:pt x="5316" y="2134"/>
                    <a:pt x="5316" y="2162"/>
                  </a:cubicBezTo>
                  <a:cubicBezTo>
                    <a:pt x="5316" y="2199"/>
                    <a:pt x="5343" y="2227"/>
                    <a:pt x="5371" y="2227"/>
                  </a:cubicBezTo>
                  <a:lnTo>
                    <a:pt x="5492" y="2227"/>
                  </a:lnTo>
                  <a:cubicBezTo>
                    <a:pt x="5520" y="2227"/>
                    <a:pt x="5548" y="2199"/>
                    <a:pt x="5548" y="2162"/>
                  </a:cubicBezTo>
                  <a:cubicBezTo>
                    <a:pt x="5548" y="2134"/>
                    <a:pt x="5520" y="2106"/>
                    <a:pt x="5492" y="2106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7379802" y="2174552"/>
              <a:ext cx="423166" cy="165915"/>
            </a:xfrm>
            <a:custGeom>
              <a:rect b="b" l="l" r="r" t="t"/>
              <a:pathLst>
                <a:path extrusionOk="0" h="2812" w="7172">
                  <a:moveTo>
                    <a:pt x="56" y="1"/>
                  </a:moveTo>
                  <a:cubicBezTo>
                    <a:pt x="28" y="1"/>
                    <a:pt x="1" y="29"/>
                    <a:pt x="1" y="66"/>
                  </a:cubicBezTo>
                  <a:cubicBezTo>
                    <a:pt x="1" y="94"/>
                    <a:pt x="28" y="121"/>
                    <a:pt x="56" y="121"/>
                  </a:cubicBezTo>
                  <a:lnTo>
                    <a:pt x="520" y="121"/>
                  </a:lnTo>
                  <a:cubicBezTo>
                    <a:pt x="557" y="121"/>
                    <a:pt x="576" y="94"/>
                    <a:pt x="576" y="66"/>
                  </a:cubicBezTo>
                  <a:cubicBezTo>
                    <a:pt x="576" y="29"/>
                    <a:pt x="557" y="1"/>
                    <a:pt x="520" y="1"/>
                  </a:cubicBezTo>
                  <a:close/>
                  <a:moveTo>
                    <a:pt x="984" y="1"/>
                  </a:moveTo>
                  <a:cubicBezTo>
                    <a:pt x="956" y="1"/>
                    <a:pt x="928" y="29"/>
                    <a:pt x="928" y="66"/>
                  </a:cubicBezTo>
                  <a:cubicBezTo>
                    <a:pt x="928" y="94"/>
                    <a:pt x="956" y="121"/>
                    <a:pt x="984" y="121"/>
                  </a:cubicBezTo>
                  <a:lnTo>
                    <a:pt x="1448" y="121"/>
                  </a:lnTo>
                  <a:cubicBezTo>
                    <a:pt x="1485" y="121"/>
                    <a:pt x="1503" y="94"/>
                    <a:pt x="1503" y="66"/>
                  </a:cubicBezTo>
                  <a:cubicBezTo>
                    <a:pt x="1503" y="29"/>
                    <a:pt x="1485" y="1"/>
                    <a:pt x="1448" y="1"/>
                  </a:cubicBezTo>
                  <a:close/>
                  <a:moveTo>
                    <a:pt x="1912" y="1"/>
                  </a:moveTo>
                  <a:cubicBezTo>
                    <a:pt x="1875" y="1"/>
                    <a:pt x="1856" y="29"/>
                    <a:pt x="1856" y="66"/>
                  </a:cubicBezTo>
                  <a:cubicBezTo>
                    <a:pt x="1856" y="94"/>
                    <a:pt x="1875" y="121"/>
                    <a:pt x="1912" y="121"/>
                  </a:cubicBezTo>
                  <a:lnTo>
                    <a:pt x="2264" y="121"/>
                  </a:lnTo>
                  <a:cubicBezTo>
                    <a:pt x="2273" y="149"/>
                    <a:pt x="2301" y="168"/>
                    <a:pt x="2329" y="168"/>
                  </a:cubicBezTo>
                  <a:cubicBezTo>
                    <a:pt x="2357" y="168"/>
                    <a:pt x="2385" y="149"/>
                    <a:pt x="2385" y="112"/>
                  </a:cubicBezTo>
                  <a:lnTo>
                    <a:pt x="2385" y="66"/>
                  </a:lnTo>
                  <a:cubicBezTo>
                    <a:pt x="2385" y="29"/>
                    <a:pt x="2357" y="1"/>
                    <a:pt x="2329" y="1"/>
                  </a:cubicBezTo>
                  <a:close/>
                  <a:moveTo>
                    <a:pt x="2329" y="520"/>
                  </a:moveTo>
                  <a:cubicBezTo>
                    <a:pt x="2292" y="520"/>
                    <a:pt x="2264" y="548"/>
                    <a:pt x="2264" y="576"/>
                  </a:cubicBezTo>
                  <a:lnTo>
                    <a:pt x="2264" y="1040"/>
                  </a:lnTo>
                  <a:cubicBezTo>
                    <a:pt x="2264" y="1068"/>
                    <a:pt x="2292" y="1095"/>
                    <a:pt x="2329" y="1095"/>
                  </a:cubicBezTo>
                  <a:cubicBezTo>
                    <a:pt x="2357" y="1095"/>
                    <a:pt x="2385" y="1077"/>
                    <a:pt x="2385" y="1040"/>
                  </a:cubicBezTo>
                  <a:lnTo>
                    <a:pt x="2385" y="576"/>
                  </a:lnTo>
                  <a:cubicBezTo>
                    <a:pt x="2385" y="548"/>
                    <a:pt x="2357" y="520"/>
                    <a:pt x="2329" y="520"/>
                  </a:cubicBezTo>
                  <a:close/>
                  <a:moveTo>
                    <a:pt x="2329" y="1448"/>
                  </a:moveTo>
                  <a:cubicBezTo>
                    <a:pt x="2292" y="1448"/>
                    <a:pt x="2264" y="1476"/>
                    <a:pt x="2264" y="1504"/>
                  </a:cubicBezTo>
                  <a:lnTo>
                    <a:pt x="2264" y="1680"/>
                  </a:lnTo>
                  <a:cubicBezTo>
                    <a:pt x="2264" y="1717"/>
                    <a:pt x="2292" y="1745"/>
                    <a:pt x="2329" y="1745"/>
                  </a:cubicBezTo>
                  <a:lnTo>
                    <a:pt x="2607" y="1745"/>
                  </a:lnTo>
                  <a:cubicBezTo>
                    <a:pt x="2644" y="1745"/>
                    <a:pt x="2672" y="1717"/>
                    <a:pt x="2672" y="1680"/>
                  </a:cubicBezTo>
                  <a:cubicBezTo>
                    <a:pt x="2672" y="1652"/>
                    <a:pt x="2644" y="1624"/>
                    <a:pt x="2607" y="1624"/>
                  </a:cubicBezTo>
                  <a:lnTo>
                    <a:pt x="2385" y="1624"/>
                  </a:lnTo>
                  <a:lnTo>
                    <a:pt x="2385" y="1504"/>
                  </a:lnTo>
                  <a:cubicBezTo>
                    <a:pt x="2385" y="1476"/>
                    <a:pt x="2357" y="1448"/>
                    <a:pt x="2329" y="1448"/>
                  </a:cubicBezTo>
                  <a:close/>
                  <a:moveTo>
                    <a:pt x="3071" y="1624"/>
                  </a:moveTo>
                  <a:cubicBezTo>
                    <a:pt x="3043" y="1624"/>
                    <a:pt x="3016" y="1652"/>
                    <a:pt x="3016" y="1680"/>
                  </a:cubicBezTo>
                  <a:cubicBezTo>
                    <a:pt x="3016" y="1717"/>
                    <a:pt x="3043" y="1745"/>
                    <a:pt x="3071" y="1745"/>
                  </a:cubicBezTo>
                  <a:lnTo>
                    <a:pt x="3535" y="1745"/>
                  </a:lnTo>
                  <a:cubicBezTo>
                    <a:pt x="3572" y="1745"/>
                    <a:pt x="3600" y="1717"/>
                    <a:pt x="3600" y="1680"/>
                  </a:cubicBezTo>
                  <a:cubicBezTo>
                    <a:pt x="3600" y="1652"/>
                    <a:pt x="3572" y="1624"/>
                    <a:pt x="3535" y="1624"/>
                  </a:cubicBezTo>
                  <a:close/>
                  <a:moveTo>
                    <a:pt x="3999" y="1624"/>
                  </a:moveTo>
                  <a:cubicBezTo>
                    <a:pt x="3971" y="1624"/>
                    <a:pt x="3943" y="1652"/>
                    <a:pt x="3943" y="1680"/>
                  </a:cubicBezTo>
                  <a:cubicBezTo>
                    <a:pt x="3943" y="1717"/>
                    <a:pt x="3971" y="1745"/>
                    <a:pt x="3999" y="1745"/>
                  </a:cubicBezTo>
                  <a:lnTo>
                    <a:pt x="4463" y="1745"/>
                  </a:lnTo>
                  <a:cubicBezTo>
                    <a:pt x="4500" y="1745"/>
                    <a:pt x="4528" y="1717"/>
                    <a:pt x="4528" y="1680"/>
                  </a:cubicBezTo>
                  <a:cubicBezTo>
                    <a:pt x="4528" y="1652"/>
                    <a:pt x="4500" y="1624"/>
                    <a:pt x="4463" y="1624"/>
                  </a:cubicBezTo>
                  <a:close/>
                  <a:moveTo>
                    <a:pt x="4927" y="1624"/>
                  </a:moveTo>
                  <a:cubicBezTo>
                    <a:pt x="4899" y="1624"/>
                    <a:pt x="4871" y="1652"/>
                    <a:pt x="4871" y="1680"/>
                  </a:cubicBezTo>
                  <a:cubicBezTo>
                    <a:pt x="4871" y="1717"/>
                    <a:pt x="4899" y="1745"/>
                    <a:pt x="4927" y="1745"/>
                  </a:cubicBezTo>
                  <a:lnTo>
                    <a:pt x="5390" y="1745"/>
                  </a:lnTo>
                  <a:cubicBezTo>
                    <a:pt x="5427" y="1745"/>
                    <a:pt x="5455" y="1717"/>
                    <a:pt x="5455" y="1680"/>
                  </a:cubicBezTo>
                  <a:cubicBezTo>
                    <a:pt x="5455" y="1652"/>
                    <a:pt x="5427" y="1624"/>
                    <a:pt x="5390" y="1624"/>
                  </a:cubicBezTo>
                  <a:close/>
                  <a:moveTo>
                    <a:pt x="5854" y="1624"/>
                  </a:moveTo>
                  <a:cubicBezTo>
                    <a:pt x="5826" y="1624"/>
                    <a:pt x="5799" y="1652"/>
                    <a:pt x="5799" y="1680"/>
                  </a:cubicBezTo>
                  <a:cubicBezTo>
                    <a:pt x="5799" y="1717"/>
                    <a:pt x="5826" y="1745"/>
                    <a:pt x="5854" y="1745"/>
                  </a:cubicBezTo>
                  <a:lnTo>
                    <a:pt x="6318" y="1745"/>
                  </a:lnTo>
                  <a:cubicBezTo>
                    <a:pt x="6355" y="1745"/>
                    <a:pt x="6383" y="1717"/>
                    <a:pt x="6383" y="1680"/>
                  </a:cubicBezTo>
                  <a:cubicBezTo>
                    <a:pt x="6383" y="1652"/>
                    <a:pt x="6355" y="1624"/>
                    <a:pt x="6318" y="1624"/>
                  </a:cubicBezTo>
                  <a:close/>
                  <a:moveTo>
                    <a:pt x="6782" y="1624"/>
                  </a:moveTo>
                  <a:cubicBezTo>
                    <a:pt x="6754" y="1624"/>
                    <a:pt x="6726" y="1652"/>
                    <a:pt x="6726" y="1689"/>
                  </a:cubicBezTo>
                  <a:cubicBezTo>
                    <a:pt x="6726" y="1717"/>
                    <a:pt x="6754" y="1745"/>
                    <a:pt x="6782" y="1745"/>
                  </a:cubicBezTo>
                  <a:lnTo>
                    <a:pt x="7051" y="1745"/>
                  </a:lnTo>
                  <a:lnTo>
                    <a:pt x="7051" y="1828"/>
                  </a:lnTo>
                  <a:cubicBezTo>
                    <a:pt x="7051" y="1856"/>
                    <a:pt x="7079" y="1884"/>
                    <a:pt x="7107" y="1884"/>
                  </a:cubicBezTo>
                  <a:cubicBezTo>
                    <a:pt x="7144" y="1884"/>
                    <a:pt x="7172" y="1856"/>
                    <a:pt x="7172" y="1828"/>
                  </a:cubicBezTo>
                  <a:lnTo>
                    <a:pt x="7172" y="1689"/>
                  </a:lnTo>
                  <a:cubicBezTo>
                    <a:pt x="7172" y="1652"/>
                    <a:pt x="7144" y="1624"/>
                    <a:pt x="7107" y="1624"/>
                  </a:cubicBezTo>
                  <a:close/>
                  <a:moveTo>
                    <a:pt x="7107" y="2227"/>
                  </a:moveTo>
                  <a:cubicBezTo>
                    <a:pt x="7079" y="2227"/>
                    <a:pt x="7051" y="2255"/>
                    <a:pt x="7051" y="2292"/>
                  </a:cubicBezTo>
                  <a:lnTo>
                    <a:pt x="7051" y="2756"/>
                  </a:lnTo>
                  <a:cubicBezTo>
                    <a:pt x="7051" y="2784"/>
                    <a:pt x="7079" y="2812"/>
                    <a:pt x="7107" y="2812"/>
                  </a:cubicBezTo>
                  <a:cubicBezTo>
                    <a:pt x="7144" y="2812"/>
                    <a:pt x="7172" y="2784"/>
                    <a:pt x="7172" y="2756"/>
                  </a:cubicBezTo>
                  <a:lnTo>
                    <a:pt x="7172" y="2292"/>
                  </a:lnTo>
                  <a:cubicBezTo>
                    <a:pt x="7172" y="2255"/>
                    <a:pt x="7144" y="2227"/>
                    <a:pt x="7107" y="2227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7580708" y="2958941"/>
              <a:ext cx="85436" cy="160428"/>
            </a:xfrm>
            <a:custGeom>
              <a:rect b="b" l="l" r="r" t="t"/>
              <a:pathLst>
                <a:path extrusionOk="0" h="2719" w="1448">
                  <a:moveTo>
                    <a:pt x="1392" y="0"/>
                  </a:moveTo>
                  <a:cubicBezTo>
                    <a:pt x="1364" y="0"/>
                    <a:pt x="1336" y="28"/>
                    <a:pt x="1336" y="65"/>
                  </a:cubicBezTo>
                  <a:lnTo>
                    <a:pt x="1336" y="529"/>
                  </a:lnTo>
                  <a:cubicBezTo>
                    <a:pt x="1336" y="557"/>
                    <a:pt x="1364" y="585"/>
                    <a:pt x="1392" y="585"/>
                  </a:cubicBezTo>
                  <a:cubicBezTo>
                    <a:pt x="1429" y="585"/>
                    <a:pt x="1447" y="557"/>
                    <a:pt x="1447" y="529"/>
                  </a:cubicBezTo>
                  <a:lnTo>
                    <a:pt x="1447" y="65"/>
                  </a:lnTo>
                  <a:cubicBezTo>
                    <a:pt x="1447" y="28"/>
                    <a:pt x="1429" y="0"/>
                    <a:pt x="1392" y="0"/>
                  </a:cubicBezTo>
                  <a:close/>
                  <a:moveTo>
                    <a:pt x="1392" y="928"/>
                  </a:moveTo>
                  <a:cubicBezTo>
                    <a:pt x="1364" y="928"/>
                    <a:pt x="1336" y="956"/>
                    <a:pt x="1336" y="993"/>
                  </a:cubicBezTo>
                  <a:lnTo>
                    <a:pt x="1336" y="1457"/>
                  </a:lnTo>
                  <a:cubicBezTo>
                    <a:pt x="1336" y="1485"/>
                    <a:pt x="1364" y="1512"/>
                    <a:pt x="1392" y="1512"/>
                  </a:cubicBezTo>
                  <a:cubicBezTo>
                    <a:pt x="1429" y="1512"/>
                    <a:pt x="1447" y="1485"/>
                    <a:pt x="1447" y="1457"/>
                  </a:cubicBezTo>
                  <a:lnTo>
                    <a:pt x="1447" y="993"/>
                  </a:lnTo>
                  <a:cubicBezTo>
                    <a:pt x="1447" y="956"/>
                    <a:pt x="1429" y="928"/>
                    <a:pt x="1392" y="928"/>
                  </a:cubicBezTo>
                  <a:close/>
                  <a:moveTo>
                    <a:pt x="520" y="1447"/>
                  </a:moveTo>
                  <a:cubicBezTo>
                    <a:pt x="483" y="1447"/>
                    <a:pt x="455" y="1475"/>
                    <a:pt x="455" y="1503"/>
                  </a:cubicBezTo>
                  <a:cubicBezTo>
                    <a:pt x="455" y="1540"/>
                    <a:pt x="483" y="1559"/>
                    <a:pt x="520" y="1559"/>
                  </a:cubicBezTo>
                  <a:lnTo>
                    <a:pt x="983" y="1559"/>
                  </a:lnTo>
                  <a:cubicBezTo>
                    <a:pt x="1011" y="1559"/>
                    <a:pt x="1039" y="1540"/>
                    <a:pt x="1039" y="1503"/>
                  </a:cubicBezTo>
                  <a:cubicBezTo>
                    <a:pt x="1039" y="1475"/>
                    <a:pt x="1011" y="1447"/>
                    <a:pt x="983" y="1447"/>
                  </a:cubicBezTo>
                  <a:close/>
                  <a:moveTo>
                    <a:pt x="56" y="1447"/>
                  </a:moveTo>
                  <a:cubicBezTo>
                    <a:pt x="28" y="1447"/>
                    <a:pt x="0" y="1475"/>
                    <a:pt x="0" y="1503"/>
                  </a:cubicBezTo>
                  <a:lnTo>
                    <a:pt x="0" y="1967"/>
                  </a:lnTo>
                  <a:cubicBezTo>
                    <a:pt x="0" y="2004"/>
                    <a:pt x="28" y="2032"/>
                    <a:pt x="56" y="2032"/>
                  </a:cubicBezTo>
                  <a:cubicBezTo>
                    <a:pt x="93" y="2032"/>
                    <a:pt x="111" y="2004"/>
                    <a:pt x="111" y="1967"/>
                  </a:cubicBezTo>
                  <a:lnTo>
                    <a:pt x="111" y="1503"/>
                  </a:lnTo>
                  <a:cubicBezTo>
                    <a:pt x="111" y="1475"/>
                    <a:pt x="93" y="1447"/>
                    <a:pt x="56" y="1447"/>
                  </a:cubicBezTo>
                  <a:close/>
                  <a:moveTo>
                    <a:pt x="56" y="2375"/>
                  </a:moveTo>
                  <a:cubicBezTo>
                    <a:pt x="28" y="2375"/>
                    <a:pt x="0" y="2403"/>
                    <a:pt x="0" y="2431"/>
                  </a:cubicBezTo>
                  <a:lnTo>
                    <a:pt x="0" y="2653"/>
                  </a:lnTo>
                  <a:cubicBezTo>
                    <a:pt x="0" y="2690"/>
                    <a:pt x="28" y="2718"/>
                    <a:pt x="56" y="2718"/>
                  </a:cubicBezTo>
                  <a:cubicBezTo>
                    <a:pt x="93" y="2718"/>
                    <a:pt x="111" y="2690"/>
                    <a:pt x="111" y="2653"/>
                  </a:cubicBezTo>
                  <a:lnTo>
                    <a:pt x="111" y="2431"/>
                  </a:lnTo>
                  <a:cubicBezTo>
                    <a:pt x="111" y="2403"/>
                    <a:pt x="93" y="2375"/>
                    <a:pt x="56" y="23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8240247" y="1261064"/>
              <a:ext cx="108447" cy="108388"/>
            </a:xfrm>
            <a:custGeom>
              <a:rect b="b" l="l" r="r" t="t"/>
              <a:pathLst>
                <a:path extrusionOk="0" h="1837" w="1838">
                  <a:moveTo>
                    <a:pt x="928" y="186"/>
                  </a:moveTo>
                  <a:lnTo>
                    <a:pt x="1179" y="649"/>
                  </a:lnTo>
                  <a:cubicBezTo>
                    <a:pt x="1179" y="659"/>
                    <a:pt x="1188" y="659"/>
                    <a:pt x="1197" y="668"/>
                  </a:cubicBezTo>
                  <a:lnTo>
                    <a:pt x="1661" y="928"/>
                  </a:lnTo>
                  <a:lnTo>
                    <a:pt x="1197" y="1178"/>
                  </a:lnTo>
                  <a:cubicBezTo>
                    <a:pt x="1188" y="1178"/>
                    <a:pt x="1179" y="1188"/>
                    <a:pt x="1179" y="1197"/>
                  </a:cubicBezTo>
                  <a:lnTo>
                    <a:pt x="919" y="1661"/>
                  </a:lnTo>
                  <a:lnTo>
                    <a:pt x="669" y="1197"/>
                  </a:lnTo>
                  <a:cubicBezTo>
                    <a:pt x="659" y="1188"/>
                    <a:pt x="650" y="1178"/>
                    <a:pt x="641" y="1178"/>
                  </a:cubicBezTo>
                  <a:lnTo>
                    <a:pt x="186" y="918"/>
                  </a:lnTo>
                  <a:lnTo>
                    <a:pt x="650" y="668"/>
                  </a:lnTo>
                  <a:cubicBezTo>
                    <a:pt x="659" y="659"/>
                    <a:pt x="659" y="649"/>
                    <a:pt x="669" y="640"/>
                  </a:cubicBezTo>
                  <a:lnTo>
                    <a:pt x="928" y="186"/>
                  </a:lnTo>
                  <a:close/>
                  <a:moveTo>
                    <a:pt x="928" y="0"/>
                  </a:moveTo>
                  <a:cubicBezTo>
                    <a:pt x="900" y="0"/>
                    <a:pt x="882" y="9"/>
                    <a:pt x="873" y="28"/>
                  </a:cubicBezTo>
                  <a:lnTo>
                    <a:pt x="576" y="575"/>
                  </a:lnTo>
                  <a:lnTo>
                    <a:pt x="28" y="863"/>
                  </a:lnTo>
                  <a:cubicBezTo>
                    <a:pt x="10" y="881"/>
                    <a:pt x="1" y="900"/>
                    <a:pt x="1" y="918"/>
                  </a:cubicBezTo>
                  <a:cubicBezTo>
                    <a:pt x="1" y="937"/>
                    <a:pt x="10" y="956"/>
                    <a:pt x="28" y="965"/>
                  </a:cubicBezTo>
                  <a:lnTo>
                    <a:pt x="576" y="1271"/>
                  </a:lnTo>
                  <a:lnTo>
                    <a:pt x="863" y="1809"/>
                  </a:lnTo>
                  <a:cubicBezTo>
                    <a:pt x="882" y="1828"/>
                    <a:pt x="900" y="1837"/>
                    <a:pt x="919" y="1837"/>
                  </a:cubicBezTo>
                  <a:cubicBezTo>
                    <a:pt x="938" y="1837"/>
                    <a:pt x="956" y="1828"/>
                    <a:pt x="975" y="1809"/>
                  </a:cubicBezTo>
                  <a:lnTo>
                    <a:pt x="1271" y="1271"/>
                  </a:lnTo>
                  <a:lnTo>
                    <a:pt x="1810" y="974"/>
                  </a:lnTo>
                  <a:cubicBezTo>
                    <a:pt x="1828" y="965"/>
                    <a:pt x="1837" y="946"/>
                    <a:pt x="1837" y="928"/>
                  </a:cubicBezTo>
                  <a:cubicBezTo>
                    <a:pt x="1837" y="900"/>
                    <a:pt x="1828" y="881"/>
                    <a:pt x="1810" y="872"/>
                  </a:cubicBezTo>
                  <a:lnTo>
                    <a:pt x="1271" y="575"/>
                  </a:lnTo>
                  <a:lnTo>
                    <a:pt x="975" y="28"/>
                  </a:lnTo>
                  <a:cubicBezTo>
                    <a:pt x="965" y="9"/>
                    <a:pt x="947" y="0"/>
                    <a:pt x="92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6505138" y="1371577"/>
              <a:ext cx="121545" cy="121073"/>
            </a:xfrm>
            <a:custGeom>
              <a:rect b="b" l="l" r="r" t="t"/>
              <a:pathLst>
                <a:path extrusionOk="0" h="2052" w="2060">
                  <a:moveTo>
                    <a:pt x="1030" y="177"/>
                  </a:moveTo>
                  <a:lnTo>
                    <a:pt x="1318" y="715"/>
                  </a:lnTo>
                  <a:cubicBezTo>
                    <a:pt x="1327" y="725"/>
                    <a:pt x="1336" y="725"/>
                    <a:pt x="1346" y="734"/>
                  </a:cubicBezTo>
                  <a:lnTo>
                    <a:pt x="1874" y="1031"/>
                  </a:lnTo>
                  <a:lnTo>
                    <a:pt x="1346" y="1318"/>
                  </a:lnTo>
                  <a:cubicBezTo>
                    <a:pt x="1336" y="1318"/>
                    <a:pt x="1327" y="1328"/>
                    <a:pt x="1318" y="1337"/>
                  </a:cubicBezTo>
                  <a:lnTo>
                    <a:pt x="1030" y="1875"/>
                  </a:lnTo>
                  <a:lnTo>
                    <a:pt x="733" y="1337"/>
                  </a:lnTo>
                  <a:cubicBezTo>
                    <a:pt x="733" y="1328"/>
                    <a:pt x="724" y="1318"/>
                    <a:pt x="715" y="1318"/>
                  </a:cubicBezTo>
                  <a:lnTo>
                    <a:pt x="177" y="1021"/>
                  </a:lnTo>
                  <a:lnTo>
                    <a:pt x="715" y="734"/>
                  </a:lnTo>
                  <a:cubicBezTo>
                    <a:pt x="724" y="725"/>
                    <a:pt x="733" y="715"/>
                    <a:pt x="743" y="706"/>
                  </a:cubicBezTo>
                  <a:lnTo>
                    <a:pt x="1030" y="177"/>
                  </a:lnTo>
                  <a:close/>
                  <a:moveTo>
                    <a:pt x="1030" y="1"/>
                  </a:moveTo>
                  <a:cubicBezTo>
                    <a:pt x="1012" y="1"/>
                    <a:pt x="993" y="10"/>
                    <a:pt x="984" y="29"/>
                  </a:cubicBezTo>
                  <a:lnTo>
                    <a:pt x="641" y="641"/>
                  </a:lnTo>
                  <a:lnTo>
                    <a:pt x="28" y="975"/>
                  </a:lnTo>
                  <a:cubicBezTo>
                    <a:pt x="10" y="984"/>
                    <a:pt x="0" y="1003"/>
                    <a:pt x="0" y="1021"/>
                  </a:cubicBezTo>
                  <a:cubicBezTo>
                    <a:pt x="0" y="1040"/>
                    <a:pt x="10" y="1059"/>
                    <a:pt x="28" y="1077"/>
                  </a:cubicBezTo>
                  <a:lnTo>
                    <a:pt x="641" y="1411"/>
                  </a:lnTo>
                  <a:lnTo>
                    <a:pt x="975" y="2023"/>
                  </a:lnTo>
                  <a:cubicBezTo>
                    <a:pt x="984" y="2042"/>
                    <a:pt x="1002" y="2051"/>
                    <a:pt x="1030" y="2051"/>
                  </a:cubicBezTo>
                  <a:cubicBezTo>
                    <a:pt x="1049" y="2051"/>
                    <a:pt x="1067" y="2042"/>
                    <a:pt x="1077" y="2023"/>
                  </a:cubicBezTo>
                  <a:lnTo>
                    <a:pt x="1411" y="1411"/>
                  </a:lnTo>
                  <a:lnTo>
                    <a:pt x="2023" y="1077"/>
                  </a:lnTo>
                  <a:cubicBezTo>
                    <a:pt x="2041" y="1068"/>
                    <a:pt x="2060" y="1049"/>
                    <a:pt x="2060" y="1021"/>
                  </a:cubicBezTo>
                  <a:cubicBezTo>
                    <a:pt x="2060" y="1003"/>
                    <a:pt x="2041" y="984"/>
                    <a:pt x="2023" y="975"/>
                  </a:cubicBezTo>
                  <a:lnTo>
                    <a:pt x="1411" y="641"/>
                  </a:lnTo>
                  <a:lnTo>
                    <a:pt x="1086" y="29"/>
                  </a:lnTo>
                  <a:cubicBezTo>
                    <a:pt x="1067" y="10"/>
                    <a:pt x="1049" y="1"/>
                    <a:pt x="1030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5489220" y="1480556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1"/>
                    <a:pt x="66" y="751"/>
                  </a:cubicBezTo>
                  <a:cubicBezTo>
                    <a:pt x="94" y="751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5489220" y="1575787"/>
              <a:ext cx="7198" cy="44370"/>
            </a:xfrm>
            <a:custGeom>
              <a:rect b="b" l="l" r="r" t="t"/>
              <a:pathLst>
                <a:path extrusionOk="0" h="752" w="122">
                  <a:moveTo>
                    <a:pt x="66" y="0"/>
                  </a:moveTo>
                  <a:cubicBezTo>
                    <a:pt x="29" y="0"/>
                    <a:pt x="1" y="28"/>
                    <a:pt x="1" y="65"/>
                  </a:cubicBezTo>
                  <a:lnTo>
                    <a:pt x="1" y="687"/>
                  </a:lnTo>
                  <a:cubicBezTo>
                    <a:pt x="1" y="724"/>
                    <a:pt x="29" y="752"/>
                    <a:pt x="66" y="752"/>
                  </a:cubicBezTo>
                  <a:cubicBezTo>
                    <a:pt x="94" y="752"/>
                    <a:pt x="122" y="724"/>
                    <a:pt x="122" y="687"/>
                  </a:cubicBezTo>
                  <a:lnTo>
                    <a:pt x="122" y="65"/>
                  </a:lnTo>
                  <a:cubicBezTo>
                    <a:pt x="122" y="28"/>
                    <a:pt x="94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5518250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21"/>
                    <a:pt x="66" y="121"/>
                  </a:cubicBezTo>
                  <a:lnTo>
                    <a:pt x="696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423018" y="1546757"/>
              <a:ext cx="44370" cy="7198"/>
            </a:xfrm>
            <a:custGeom>
              <a:rect b="b" l="l" r="r" t="t"/>
              <a:pathLst>
                <a:path extrusionOk="0" h="122" w="752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687" y="121"/>
                  </a:lnTo>
                  <a:cubicBezTo>
                    <a:pt x="724" y="121"/>
                    <a:pt x="752" y="93"/>
                    <a:pt x="752" y="56"/>
                  </a:cubicBezTo>
                  <a:cubicBezTo>
                    <a:pt x="752" y="28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446030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442194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5"/>
                    <a:pt x="28" y="543"/>
                  </a:cubicBezTo>
                  <a:cubicBezTo>
                    <a:pt x="37" y="562"/>
                    <a:pt x="47" y="562"/>
                    <a:pt x="65" y="562"/>
                  </a:cubicBezTo>
                  <a:cubicBezTo>
                    <a:pt x="84" y="562"/>
                    <a:pt x="93" y="56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513352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446"/>
                  </a:moveTo>
                  <a:lnTo>
                    <a:pt x="445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509517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512" y="0"/>
                  </a:moveTo>
                  <a:cubicBezTo>
                    <a:pt x="496" y="0"/>
                    <a:pt x="483" y="5"/>
                    <a:pt x="473" y="14"/>
                  </a:cubicBezTo>
                  <a:lnTo>
                    <a:pt x="28" y="460"/>
                  </a:lnTo>
                  <a:cubicBezTo>
                    <a:pt x="0" y="487"/>
                    <a:pt x="0" y="524"/>
                    <a:pt x="28" y="543"/>
                  </a:cubicBezTo>
                  <a:cubicBezTo>
                    <a:pt x="37" y="552"/>
                    <a:pt x="56" y="562"/>
                    <a:pt x="65" y="562"/>
                  </a:cubicBezTo>
                  <a:cubicBezTo>
                    <a:pt x="84" y="562"/>
                    <a:pt x="93" y="552"/>
                    <a:pt x="111" y="543"/>
                  </a:cubicBezTo>
                  <a:lnTo>
                    <a:pt x="557" y="98"/>
                  </a:lnTo>
                  <a:cubicBezTo>
                    <a:pt x="575" y="79"/>
                    <a:pt x="575" y="42"/>
                    <a:pt x="557" y="14"/>
                  </a:cubicBezTo>
                  <a:cubicBezTo>
                    <a:pt x="543" y="5"/>
                    <a:pt x="527" y="0"/>
                    <a:pt x="5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446030" y="1503508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442194" y="1499968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5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52"/>
                    <a:pt x="492" y="562"/>
                    <a:pt x="510" y="562"/>
                  </a:cubicBezTo>
                  <a:cubicBezTo>
                    <a:pt x="529" y="562"/>
                    <a:pt x="538" y="552"/>
                    <a:pt x="547" y="543"/>
                  </a:cubicBezTo>
                  <a:cubicBezTo>
                    <a:pt x="575" y="524"/>
                    <a:pt x="575" y="487"/>
                    <a:pt x="547" y="460"/>
                  </a:cubicBezTo>
                  <a:lnTo>
                    <a:pt x="102" y="14"/>
                  </a:lnTo>
                  <a:cubicBezTo>
                    <a:pt x="93" y="5"/>
                    <a:pt x="79" y="0"/>
                    <a:pt x="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513352" y="1570831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5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5509517" y="1567291"/>
              <a:ext cx="33985" cy="33159"/>
            </a:xfrm>
            <a:custGeom>
              <a:rect b="b" l="l" r="r" t="t"/>
              <a:pathLst>
                <a:path extrusionOk="0" h="562" w="576">
                  <a:moveTo>
                    <a:pt x="66" y="0"/>
                  </a:moveTo>
                  <a:cubicBezTo>
                    <a:pt x="51" y="0"/>
                    <a:pt x="37" y="5"/>
                    <a:pt x="28" y="14"/>
                  </a:cubicBezTo>
                  <a:cubicBezTo>
                    <a:pt x="0" y="42"/>
                    <a:pt x="0" y="79"/>
                    <a:pt x="28" y="98"/>
                  </a:cubicBezTo>
                  <a:lnTo>
                    <a:pt x="473" y="543"/>
                  </a:lnTo>
                  <a:cubicBezTo>
                    <a:pt x="483" y="562"/>
                    <a:pt x="492" y="562"/>
                    <a:pt x="510" y="562"/>
                  </a:cubicBezTo>
                  <a:cubicBezTo>
                    <a:pt x="529" y="562"/>
                    <a:pt x="538" y="562"/>
                    <a:pt x="547" y="543"/>
                  </a:cubicBezTo>
                  <a:cubicBezTo>
                    <a:pt x="575" y="525"/>
                    <a:pt x="575" y="487"/>
                    <a:pt x="547" y="460"/>
                  </a:cubicBezTo>
                  <a:lnTo>
                    <a:pt x="111" y="14"/>
                  </a:lnTo>
                  <a:cubicBezTo>
                    <a:pt x="98" y="5"/>
                    <a:pt x="81" y="0"/>
                    <a:pt x="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8380379" y="2008694"/>
              <a:ext cx="26315" cy="25784"/>
            </a:xfrm>
            <a:custGeom>
              <a:rect b="b" l="l" r="r" t="t"/>
              <a:pathLst>
                <a:path extrusionOk="0" h="437" w="446">
                  <a:moveTo>
                    <a:pt x="0" y="437"/>
                  </a:moveTo>
                  <a:lnTo>
                    <a:pt x="446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8380379" y="1940840"/>
              <a:ext cx="26315" cy="26315"/>
            </a:xfrm>
            <a:custGeom>
              <a:rect b="b" l="l" r="r" t="t"/>
              <a:pathLst>
                <a:path extrusionOk="0" h="446" w="446">
                  <a:moveTo>
                    <a:pt x="0" y="1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7173999" y="2893271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7173999" y="2988502"/>
              <a:ext cx="6608" cy="43839"/>
            </a:xfrm>
            <a:custGeom>
              <a:rect b="b" l="l" r="r" t="t"/>
              <a:pathLst>
                <a:path extrusionOk="0" h="743" w="112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687"/>
                  </a:lnTo>
                  <a:cubicBezTo>
                    <a:pt x="1" y="714"/>
                    <a:pt x="28" y="742"/>
                    <a:pt x="56" y="742"/>
                  </a:cubicBezTo>
                  <a:cubicBezTo>
                    <a:pt x="93" y="742"/>
                    <a:pt x="112" y="714"/>
                    <a:pt x="112" y="687"/>
                  </a:cubicBezTo>
                  <a:lnTo>
                    <a:pt x="112" y="56"/>
                  </a:lnTo>
                  <a:cubicBezTo>
                    <a:pt x="112" y="19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7203028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7107797" y="2959472"/>
              <a:ext cx="43839" cy="6608"/>
            </a:xfrm>
            <a:custGeom>
              <a:rect b="b" l="l" r="r" t="t"/>
              <a:pathLst>
                <a:path extrusionOk="0" h="112" w="743">
                  <a:moveTo>
                    <a:pt x="56" y="1"/>
                  </a:moveTo>
                  <a:cubicBezTo>
                    <a:pt x="28" y="1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87" y="112"/>
                  </a:lnTo>
                  <a:cubicBezTo>
                    <a:pt x="724" y="112"/>
                    <a:pt x="742" y="84"/>
                    <a:pt x="742" y="56"/>
                  </a:cubicBezTo>
                  <a:cubicBezTo>
                    <a:pt x="742" y="19"/>
                    <a:pt x="724" y="1"/>
                    <a:pt x="6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7130750" y="2983015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446"/>
                  </a:moveTo>
                  <a:lnTo>
                    <a:pt x="43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7126914" y="2979592"/>
              <a:ext cx="33985" cy="33572"/>
            </a:xfrm>
            <a:custGeom>
              <a:rect b="b" l="l" r="r" t="t"/>
              <a:pathLst>
                <a:path extrusionOk="0" h="569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29" y="559"/>
                    <a:pt x="47" y="569"/>
                    <a:pt x="66" y="569"/>
                  </a:cubicBezTo>
                  <a:cubicBezTo>
                    <a:pt x="75" y="56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7198072" y="2915692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446"/>
                  </a:moveTo>
                  <a:lnTo>
                    <a:pt x="446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7194237" y="2912270"/>
              <a:ext cx="33985" cy="33041"/>
            </a:xfrm>
            <a:custGeom>
              <a:rect b="b" l="l" r="r" t="t"/>
              <a:pathLst>
                <a:path extrusionOk="0" h="560" w="576">
                  <a:moveTo>
                    <a:pt x="510" y="0"/>
                  </a:moveTo>
                  <a:cubicBezTo>
                    <a:pt x="495" y="0"/>
                    <a:pt x="479" y="7"/>
                    <a:pt x="465" y="21"/>
                  </a:cubicBezTo>
                  <a:lnTo>
                    <a:pt x="19" y="467"/>
                  </a:lnTo>
                  <a:cubicBezTo>
                    <a:pt x="1" y="485"/>
                    <a:pt x="1" y="522"/>
                    <a:pt x="19" y="550"/>
                  </a:cubicBezTo>
                  <a:cubicBezTo>
                    <a:pt x="38" y="559"/>
                    <a:pt x="47" y="559"/>
                    <a:pt x="66" y="559"/>
                  </a:cubicBezTo>
                  <a:cubicBezTo>
                    <a:pt x="75" y="559"/>
                    <a:pt x="94" y="559"/>
                    <a:pt x="103" y="550"/>
                  </a:cubicBezTo>
                  <a:lnTo>
                    <a:pt x="548" y="105"/>
                  </a:lnTo>
                  <a:cubicBezTo>
                    <a:pt x="576" y="77"/>
                    <a:pt x="576" y="40"/>
                    <a:pt x="548" y="21"/>
                  </a:cubicBezTo>
                  <a:cubicBezTo>
                    <a:pt x="539" y="7"/>
                    <a:pt x="525" y="0"/>
                    <a:pt x="5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7130750" y="2915692"/>
              <a:ext cx="25784" cy="26315"/>
            </a:xfrm>
            <a:custGeom>
              <a:rect b="b" l="l" r="r" t="t"/>
              <a:pathLst>
                <a:path extrusionOk="0" h="446" w="437">
                  <a:moveTo>
                    <a:pt x="1" y="0"/>
                  </a:moveTo>
                  <a:lnTo>
                    <a:pt x="437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7126914" y="2912270"/>
              <a:ext cx="33985" cy="33041"/>
            </a:xfrm>
            <a:custGeom>
              <a:rect b="b" l="l" r="r" t="t"/>
              <a:pathLst>
                <a:path extrusionOk="0" h="560" w="576">
                  <a:moveTo>
                    <a:pt x="65" y="0"/>
                  </a:moveTo>
                  <a:cubicBezTo>
                    <a:pt x="49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59"/>
                    <a:pt x="511" y="559"/>
                  </a:cubicBezTo>
                  <a:cubicBezTo>
                    <a:pt x="520" y="55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7198072" y="2983015"/>
              <a:ext cx="26374" cy="26315"/>
            </a:xfrm>
            <a:custGeom>
              <a:rect b="b" l="l" r="r" t="t"/>
              <a:pathLst>
                <a:path extrusionOk="0" h="446" w="447">
                  <a:moveTo>
                    <a:pt x="1" y="0"/>
                  </a:moveTo>
                  <a:lnTo>
                    <a:pt x="446" y="44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7194237" y="2979592"/>
              <a:ext cx="33985" cy="33572"/>
            </a:xfrm>
            <a:custGeom>
              <a:rect b="b" l="l" r="r" t="t"/>
              <a:pathLst>
                <a:path extrusionOk="0" h="569" w="576">
                  <a:moveTo>
                    <a:pt x="65" y="0"/>
                  </a:moveTo>
                  <a:cubicBezTo>
                    <a:pt x="50" y="0"/>
                    <a:pt x="33" y="7"/>
                    <a:pt x="19" y="21"/>
                  </a:cubicBezTo>
                  <a:cubicBezTo>
                    <a:pt x="1" y="40"/>
                    <a:pt x="1" y="77"/>
                    <a:pt x="19" y="105"/>
                  </a:cubicBezTo>
                  <a:lnTo>
                    <a:pt x="465" y="550"/>
                  </a:lnTo>
                  <a:cubicBezTo>
                    <a:pt x="474" y="559"/>
                    <a:pt x="492" y="569"/>
                    <a:pt x="511" y="569"/>
                  </a:cubicBezTo>
                  <a:cubicBezTo>
                    <a:pt x="520" y="569"/>
                    <a:pt x="539" y="559"/>
                    <a:pt x="548" y="550"/>
                  </a:cubicBezTo>
                  <a:cubicBezTo>
                    <a:pt x="576" y="522"/>
                    <a:pt x="576" y="485"/>
                    <a:pt x="548" y="467"/>
                  </a:cubicBezTo>
                  <a:lnTo>
                    <a:pt x="103" y="21"/>
                  </a:lnTo>
                  <a:cubicBezTo>
                    <a:pt x="94" y="7"/>
                    <a:pt x="80" y="0"/>
                    <a:pt x="6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6401705" y="1879536"/>
              <a:ext cx="52571" cy="52040"/>
            </a:xfrm>
            <a:custGeom>
              <a:rect b="b" l="l" r="r" t="t"/>
              <a:pathLst>
                <a:path extrusionOk="0" h="882" w="891">
                  <a:moveTo>
                    <a:pt x="445" y="112"/>
                  </a:moveTo>
                  <a:cubicBezTo>
                    <a:pt x="631" y="112"/>
                    <a:pt x="770" y="260"/>
                    <a:pt x="770" y="446"/>
                  </a:cubicBezTo>
                  <a:cubicBezTo>
                    <a:pt x="770" y="622"/>
                    <a:pt x="631" y="771"/>
                    <a:pt x="445" y="771"/>
                  </a:cubicBezTo>
                  <a:cubicBezTo>
                    <a:pt x="269" y="771"/>
                    <a:pt x="121" y="622"/>
                    <a:pt x="121" y="446"/>
                  </a:cubicBezTo>
                  <a:cubicBezTo>
                    <a:pt x="121" y="260"/>
                    <a:pt x="269" y="112"/>
                    <a:pt x="445" y="112"/>
                  </a:cubicBezTo>
                  <a:close/>
                  <a:moveTo>
                    <a:pt x="445" y="1"/>
                  </a:moveTo>
                  <a:cubicBezTo>
                    <a:pt x="204" y="1"/>
                    <a:pt x="0" y="196"/>
                    <a:pt x="0" y="446"/>
                  </a:cubicBezTo>
                  <a:cubicBezTo>
                    <a:pt x="0" y="687"/>
                    <a:pt x="204" y="882"/>
                    <a:pt x="445" y="882"/>
                  </a:cubicBezTo>
                  <a:cubicBezTo>
                    <a:pt x="696" y="882"/>
                    <a:pt x="891" y="687"/>
                    <a:pt x="891" y="446"/>
                  </a:cubicBezTo>
                  <a:cubicBezTo>
                    <a:pt x="891" y="196"/>
                    <a:pt x="687" y="1"/>
                    <a:pt x="44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8286210" y="1697806"/>
              <a:ext cx="47143" cy="47674"/>
            </a:xfrm>
            <a:custGeom>
              <a:rect b="b" l="l" r="r" t="t"/>
              <a:pathLst>
                <a:path extrusionOk="0" h="808" w="799">
                  <a:moveTo>
                    <a:pt x="400" y="112"/>
                  </a:moveTo>
                  <a:cubicBezTo>
                    <a:pt x="557" y="112"/>
                    <a:pt x="687" y="242"/>
                    <a:pt x="687" y="400"/>
                  </a:cubicBezTo>
                  <a:cubicBezTo>
                    <a:pt x="687" y="557"/>
                    <a:pt x="557" y="687"/>
                    <a:pt x="400" y="687"/>
                  </a:cubicBezTo>
                  <a:cubicBezTo>
                    <a:pt x="242" y="687"/>
                    <a:pt x="112" y="557"/>
                    <a:pt x="112" y="400"/>
                  </a:cubicBezTo>
                  <a:cubicBezTo>
                    <a:pt x="112" y="242"/>
                    <a:pt x="242" y="112"/>
                    <a:pt x="400" y="112"/>
                  </a:cubicBezTo>
                  <a:close/>
                  <a:moveTo>
                    <a:pt x="400" y="1"/>
                  </a:moveTo>
                  <a:cubicBezTo>
                    <a:pt x="177" y="1"/>
                    <a:pt x="1" y="177"/>
                    <a:pt x="1" y="400"/>
                  </a:cubicBezTo>
                  <a:cubicBezTo>
                    <a:pt x="1" y="622"/>
                    <a:pt x="177" y="808"/>
                    <a:pt x="400" y="808"/>
                  </a:cubicBezTo>
                  <a:cubicBezTo>
                    <a:pt x="622" y="808"/>
                    <a:pt x="799" y="622"/>
                    <a:pt x="799" y="400"/>
                  </a:cubicBezTo>
                  <a:cubicBezTo>
                    <a:pt x="799" y="177"/>
                    <a:pt x="622" y="1"/>
                    <a:pt x="400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8222723" y="3615765"/>
              <a:ext cx="33454" cy="33454"/>
            </a:xfrm>
            <a:custGeom>
              <a:rect b="b" l="l" r="r" t="t"/>
              <a:pathLst>
                <a:path extrusionOk="0" h="567" w="567">
                  <a:moveTo>
                    <a:pt x="288" y="112"/>
                  </a:moveTo>
                  <a:cubicBezTo>
                    <a:pt x="381" y="112"/>
                    <a:pt x="455" y="186"/>
                    <a:pt x="455" y="279"/>
                  </a:cubicBezTo>
                  <a:cubicBezTo>
                    <a:pt x="455" y="371"/>
                    <a:pt x="381" y="445"/>
                    <a:pt x="288" y="445"/>
                  </a:cubicBezTo>
                  <a:cubicBezTo>
                    <a:pt x="196" y="445"/>
                    <a:pt x="121" y="371"/>
                    <a:pt x="121" y="279"/>
                  </a:cubicBezTo>
                  <a:cubicBezTo>
                    <a:pt x="121" y="186"/>
                    <a:pt x="196" y="112"/>
                    <a:pt x="288" y="112"/>
                  </a:cubicBezTo>
                  <a:close/>
                  <a:moveTo>
                    <a:pt x="288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66"/>
                    <a:pt x="288" y="566"/>
                  </a:cubicBezTo>
                  <a:cubicBezTo>
                    <a:pt x="446" y="566"/>
                    <a:pt x="567" y="436"/>
                    <a:pt x="567" y="279"/>
                  </a:cubicBezTo>
                  <a:cubicBezTo>
                    <a:pt x="567" y="121"/>
                    <a:pt x="437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5649591" y="1243540"/>
              <a:ext cx="33454" cy="32864"/>
            </a:xfrm>
            <a:custGeom>
              <a:rect b="b" l="l" r="r" t="t"/>
              <a:pathLst>
                <a:path extrusionOk="0" h="557" w="567">
                  <a:moveTo>
                    <a:pt x="289" y="112"/>
                  </a:moveTo>
                  <a:cubicBezTo>
                    <a:pt x="381" y="112"/>
                    <a:pt x="456" y="186"/>
                    <a:pt x="456" y="279"/>
                  </a:cubicBezTo>
                  <a:cubicBezTo>
                    <a:pt x="456" y="371"/>
                    <a:pt x="381" y="446"/>
                    <a:pt x="289" y="446"/>
                  </a:cubicBezTo>
                  <a:cubicBezTo>
                    <a:pt x="196" y="446"/>
                    <a:pt x="122" y="371"/>
                    <a:pt x="122" y="279"/>
                  </a:cubicBezTo>
                  <a:cubicBezTo>
                    <a:pt x="122" y="186"/>
                    <a:pt x="196" y="112"/>
                    <a:pt x="289" y="112"/>
                  </a:cubicBezTo>
                  <a:close/>
                  <a:moveTo>
                    <a:pt x="289" y="0"/>
                  </a:moveTo>
                  <a:cubicBezTo>
                    <a:pt x="131" y="0"/>
                    <a:pt x="1" y="121"/>
                    <a:pt x="1" y="279"/>
                  </a:cubicBezTo>
                  <a:cubicBezTo>
                    <a:pt x="1" y="436"/>
                    <a:pt x="131" y="557"/>
                    <a:pt x="289" y="557"/>
                  </a:cubicBezTo>
                  <a:cubicBezTo>
                    <a:pt x="437" y="557"/>
                    <a:pt x="567" y="436"/>
                    <a:pt x="567" y="279"/>
                  </a:cubicBezTo>
                  <a:cubicBezTo>
                    <a:pt x="567" y="121"/>
                    <a:pt x="437" y="0"/>
                    <a:pt x="28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6843404" y="1371577"/>
              <a:ext cx="517865" cy="515682"/>
            </a:xfrm>
            <a:custGeom>
              <a:rect b="b" l="l" r="r" t="t"/>
              <a:pathLst>
                <a:path extrusionOk="0" h="8740" w="8777">
                  <a:moveTo>
                    <a:pt x="4373" y="2429"/>
                  </a:moveTo>
                  <a:cubicBezTo>
                    <a:pt x="4599" y="2429"/>
                    <a:pt x="4826" y="2469"/>
                    <a:pt x="5047" y="2552"/>
                  </a:cubicBezTo>
                  <a:cubicBezTo>
                    <a:pt x="5733" y="2803"/>
                    <a:pt x="6327" y="3656"/>
                    <a:pt x="6309" y="4389"/>
                  </a:cubicBezTo>
                  <a:cubicBezTo>
                    <a:pt x="6290" y="5029"/>
                    <a:pt x="5984" y="5595"/>
                    <a:pt x="5464" y="5947"/>
                  </a:cubicBezTo>
                  <a:cubicBezTo>
                    <a:pt x="5138" y="6175"/>
                    <a:pt x="4763" y="6289"/>
                    <a:pt x="4380" y="6289"/>
                  </a:cubicBezTo>
                  <a:cubicBezTo>
                    <a:pt x="4154" y="6289"/>
                    <a:pt x="3926" y="6249"/>
                    <a:pt x="3702" y="6170"/>
                  </a:cubicBezTo>
                  <a:cubicBezTo>
                    <a:pt x="3015" y="5919"/>
                    <a:pt x="2431" y="5057"/>
                    <a:pt x="2450" y="4324"/>
                  </a:cubicBezTo>
                  <a:cubicBezTo>
                    <a:pt x="2459" y="3693"/>
                    <a:pt x="2765" y="3118"/>
                    <a:pt x="3284" y="2765"/>
                  </a:cubicBezTo>
                  <a:cubicBezTo>
                    <a:pt x="3616" y="2544"/>
                    <a:pt x="3992" y="2429"/>
                    <a:pt x="4373" y="2429"/>
                  </a:cubicBezTo>
                  <a:close/>
                  <a:moveTo>
                    <a:pt x="4370" y="2312"/>
                  </a:moveTo>
                  <a:cubicBezTo>
                    <a:pt x="3966" y="2312"/>
                    <a:pt x="3569" y="2434"/>
                    <a:pt x="3219" y="2673"/>
                  </a:cubicBezTo>
                  <a:cubicBezTo>
                    <a:pt x="2672" y="3044"/>
                    <a:pt x="2347" y="3647"/>
                    <a:pt x="2329" y="4324"/>
                  </a:cubicBezTo>
                  <a:cubicBezTo>
                    <a:pt x="2310" y="5112"/>
                    <a:pt x="2923" y="6003"/>
                    <a:pt x="3665" y="6272"/>
                  </a:cubicBezTo>
                  <a:cubicBezTo>
                    <a:pt x="3897" y="6365"/>
                    <a:pt x="4138" y="6402"/>
                    <a:pt x="4379" y="6402"/>
                  </a:cubicBezTo>
                  <a:cubicBezTo>
                    <a:pt x="4787" y="6402"/>
                    <a:pt x="5186" y="6281"/>
                    <a:pt x="5529" y="6049"/>
                  </a:cubicBezTo>
                  <a:cubicBezTo>
                    <a:pt x="6077" y="5669"/>
                    <a:pt x="6401" y="5066"/>
                    <a:pt x="6420" y="4389"/>
                  </a:cubicBezTo>
                  <a:cubicBezTo>
                    <a:pt x="6438" y="3600"/>
                    <a:pt x="5826" y="2710"/>
                    <a:pt x="5084" y="2441"/>
                  </a:cubicBezTo>
                  <a:cubicBezTo>
                    <a:pt x="4850" y="2355"/>
                    <a:pt x="4609" y="2312"/>
                    <a:pt x="4370" y="2312"/>
                  </a:cubicBezTo>
                  <a:close/>
                  <a:moveTo>
                    <a:pt x="5019" y="112"/>
                  </a:moveTo>
                  <a:lnTo>
                    <a:pt x="6197" y="474"/>
                  </a:lnTo>
                  <a:cubicBezTo>
                    <a:pt x="6216" y="474"/>
                    <a:pt x="6234" y="493"/>
                    <a:pt x="6244" y="511"/>
                  </a:cubicBezTo>
                  <a:cubicBezTo>
                    <a:pt x="6253" y="530"/>
                    <a:pt x="6253" y="548"/>
                    <a:pt x="6253" y="567"/>
                  </a:cubicBezTo>
                  <a:lnTo>
                    <a:pt x="6012" y="1346"/>
                  </a:lnTo>
                  <a:cubicBezTo>
                    <a:pt x="5993" y="1430"/>
                    <a:pt x="6021" y="1522"/>
                    <a:pt x="6105" y="1569"/>
                  </a:cubicBezTo>
                  <a:cubicBezTo>
                    <a:pt x="6346" y="1726"/>
                    <a:pt x="6578" y="1912"/>
                    <a:pt x="6772" y="2125"/>
                  </a:cubicBezTo>
                  <a:cubicBezTo>
                    <a:pt x="6813" y="2166"/>
                    <a:pt x="6864" y="2188"/>
                    <a:pt x="6917" y="2188"/>
                  </a:cubicBezTo>
                  <a:cubicBezTo>
                    <a:pt x="6949" y="2188"/>
                    <a:pt x="6982" y="2180"/>
                    <a:pt x="7014" y="2162"/>
                  </a:cubicBezTo>
                  <a:lnTo>
                    <a:pt x="7728" y="1782"/>
                  </a:lnTo>
                  <a:cubicBezTo>
                    <a:pt x="7741" y="1776"/>
                    <a:pt x="7754" y="1769"/>
                    <a:pt x="7771" y="1769"/>
                  </a:cubicBezTo>
                  <a:cubicBezTo>
                    <a:pt x="7777" y="1769"/>
                    <a:pt x="7785" y="1770"/>
                    <a:pt x="7793" y="1773"/>
                  </a:cubicBezTo>
                  <a:cubicBezTo>
                    <a:pt x="7811" y="1782"/>
                    <a:pt x="7830" y="1791"/>
                    <a:pt x="7839" y="1810"/>
                  </a:cubicBezTo>
                  <a:lnTo>
                    <a:pt x="8424" y="2895"/>
                  </a:lnTo>
                  <a:cubicBezTo>
                    <a:pt x="8433" y="2914"/>
                    <a:pt x="8433" y="2932"/>
                    <a:pt x="8424" y="2960"/>
                  </a:cubicBezTo>
                  <a:cubicBezTo>
                    <a:pt x="8424" y="2979"/>
                    <a:pt x="8405" y="2997"/>
                    <a:pt x="8387" y="3007"/>
                  </a:cubicBezTo>
                  <a:lnTo>
                    <a:pt x="7672" y="3387"/>
                  </a:lnTo>
                  <a:cubicBezTo>
                    <a:pt x="7598" y="3433"/>
                    <a:pt x="7552" y="3517"/>
                    <a:pt x="7580" y="3610"/>
                  </a:cubicBezTo>
                  <a:cubicBezTo>
                    <a:pt x="7644" y="3888"/>
                    <a:pt x="7672" y="4185"/>
                    <a:pt x="7663" y="4472"/>
                  </a:cubicBezTo>
                  <a:cubicBezTo>
                    <a:pt x="7663" y="4565"/>
                    <a:pt x="7719" y="4649"/>
                    <a:pt x="7802" y="4667"/>
                  </a:cubicBezTo>
                  <a:lnTo>
                    <a:pt x="8581" y="4908"/>
                  </a:lnTo>
                  <a:cubicBezTo>
                    <a:pt x="8619" y="4918"/>
                    <a:pt x="8646" y="4964"/>
                    <a:pt x="8637" y="5001"/>
                  </a:cubicBezTo>
                  <a:lnTo>
                    <a:pt x="8275" y="6189"/>
                  </a:lnTo>
                  <a:cubicBezTo>
                    <a:pt x="8268" y="6217"/>
                    <a:pt x="8238" y="6241"/>
                    <a:pt x="8208" y="6241"/>
                  </a:cubicBezTo>
                  <a:cubicBezTo>
                    <a:pt x="8199" y="6241"/>
                    <a:pt x="8191" y="6239"/>
                    <a:pt x="8183" y="6235"/>
                  </a:cubicBezTo>
                  <a:lnTo>
                    <a:pt x="7403" y="6003"/>
                  </a:lnTo>
                  <a:cubicBezTo>
                    <a:pt x="7384" y="5997"/>
                    <a:pt x="7365" y="5994"/>
                    <a:pt x="7346" y="5994"/>
                  </a:cubicBezTo>
                  <a:cubicBezTo>
                    <a:pt x="7280" y="5994"/>
                    <a:pt x="7217" y="6029"/>
                    <a:pt x="7181" y="6086"/>
                  </a:cubicBezTo>
                  <a:cubicBezTo>
                    <a:pt x="7023" y="6337"/>
                    <a:pt x="6837" y="6569"/>
                    <a:pt x="6624" y="6764"/>
                  </a:cubicBezTo>
                  <a:cubicBezTo>
                    <a:pt x="6559" y="6829"/>
                    <a:pt x="6550" y="6921"/>
                    <a:pt x="6587" y="7005"/>
                  </a:cubicBezTo>
                  <a:lnTo>
                    <a:pt x="6977" y="7719"/>
                  </a:lnTo>
                  <a:cubicBezTo>
                    <a:pt x="6995" y="7756"/>
                    <a:pt x="6977" y="7803"/>
                    <a:pt x="6939" y="7830"/>
                  </a:cubicBezTo>
                  <a:lnTo>
                    <a:pt x="5854" y="8406"/>
                  </a:lnTo>
                  <a:cubicBezTo>
                    <a:pt x="5842" y="8415"/>
                    <a:pt x="5828" y="8419"/>
                    <a:pt x="5815" y="8419"/>
                  </a:cubicBezTo>
                  <a:cubicBezTo>
                    <a:pt x="5788" y="8419"/>
                    <a:pt x="5761" y="8403"/>
                    <a:pt x="5743" y="8378"/>
                  </a:cubicBezTo>
                  <a:lnTo>
                    <a:pt x="5362" y="7663"/>
                  </a:lnTo>
                  <a:cubicBezTo>
                    <a:pt x="5324" y="7594"/>
                    <a:pt x="5260" y="7557"/>
                    <a:pt x="5186" y="7557"/>
                  </a:cubicBezTo>
                  <a:cubicBezTo>
                    <a:pt x="5171" y="7557"/>
                    <a:pt x="5155" y="7558"/>
                    <a:pt x="5140" y="7561"/>
                  </a:cubicBezTo>
                  <a:cubicBezTo>
                    <a:pt x="4896" y="7627"/>
                    <a:pt x="4637" y="7656"/>
                    <a:pt x="4384" y="7656"/>
                  </a:cubicBezTo>
                  <a:cubicBezTo>
                    <a:pt x="4348" y="7656"/>
                    <a:pt x="4312" y="7655"/>
                    <a:pt x="4277" y="7654"/>
                  </a:cubicBezTo>
                  <a:cubicBezTo>
                    <a:pt x="4271" y="7654"/>
                    <a:pt x="4265" y="7653"/>
                    <a:pt x="4259" y="7653"/>
                  </a:cubicBezTo>
                  <a:cubicBezTo>
                    <a:pt x="4174" y="7653"/>
                    <a:pt x="4100" y="7715"/>
                    <a:pt x="4082" y="7793"/>
                  </a:cubicBezTo>
                  <a:lnTo>
                    <a:pt x="3841" y="8573"/>
                  </a:lnTo>
                  <a:cubicBezTo>
                    <a:pt x="3841" y="8591"/>
                    <a:pt x="3822" y="8610"/>
                    <a:pt x="3804" y="8619"/>
                  </a:cubicBezTo>
                  <a:cubicBezTo>
                    <a:pt x="3795" y="8624"/>
                    <a:pt x="3785" y="8626"/>
                    <a:pt x="3776" y="8626"/>
                  </a:cubicBezTo>
                  <a:cubicBezTo>
                    <a:pt x="3767" y="8626"/>
                    <a:pt x="3758" y="8624"/>
                    <a:pt x="3748" y="8619"/>
                  </a:cubicBezTo>
                  <a:lnTo>
                    <a:pt x="2570" y="8266"/>
                  </a:lnTo>
                  <a:cubicBezTo>
                    <a:pt x="2524" y="8257"/>
                    <a:pt x="2496" y="8211"/>
                    <a:pt x="2514" y="8164"/>
                  </a:cubicBezTo>
                  <a:lnTo>
                    <a:pt x="2746" y="7394"/>
                  </a:lnTo>
                  <a:cubicBezTo>
                    <a:pt x="2774" y="7302"/>
                    <a:pt x="2737" y="7218"/>
                    <a:pt x="2663" y="7172"/>
                  </a:cubicBezTo>
                  <a:cubicBezTo>
                    <a:pt x="2412" y="7014"/>
                    <a:pt x="2180" y="6829"/>
                    <a:pt x="1986" y="6615"/>
                  </a:cubicBezTo>
                  <a:cubicBezTo>
                    <a:pt x="1949" y="6578"/>
                    <a:pt x="1893" y="6550"/>
                    <a:pt x="1837" y="6550"/>
                  </a:cubicBezTo>
                  <a:cubicBezTo>
                    <a:pt x="1809" y="6550"/>
                    <a:pt x="1782" y="6560"/>
                    <a:pt x="1744" y="6578"/>
                  </a:cubicBezTo>
                  <a:lnTo>
                    <a:pt x="1030" y="6958"/>
                  </a:lnTo>
                  <a:cubicBezTo>
                    <a:pt x="1018" y="6965"/>
                    <a:pt x="1004" y="6968"/>
                    <a:pt x="991" y="6968"/>
                  </a:cubicBezTo>
                  <a:cubicBezTo>
                    <a:pt x="964" y="6968"/>
                    <a:pt x="937" y="6955"/>
                    <a:pt x="919" y="6931"/>
                  </a:cubicBezTo>
                  <a:lnTo>
                    <a:pt x="334" y="5845"/>
                  </a:lnTo>
                  <a:cubicBezTo>
                    <a:pt x="325" y="5827"/>
                    <a:pt x="325" y="5799"/>
                    <a:pt x="334" y="5780"/>
                  </a:cubicBezTo>
                  <a:cubicBezTo>
                    <a:pt x="334" y="5762"/>
                    <a:pt x="353" y="5743"/>
                    <a:pt x="372" y="5734"/>
                  </a:cubicBezTo>
                  <a:lnTo>
                    <a:pt x="1086" y="5344"/>
                  </a:lnTo>
                  <a:cubicBezTo>
                    <a:pt x="1160" y="5307"/>
                    <a:pt x="1206" y="5214"/>
                    <a:pt x="1179" y="5131"/>
                  </a:cubicBezTo>
                  <a:cubicBezTo>
                    <a:pt x="1114" y="4843"/>
                    <a:pt x="1086" y="4556"/>
                    <a:pt x="1095" y="4259"/>
                  </a:cubicBezTo>
                  <a:cubicBezTo>
                    <a:pt x="1095" y="4175"/>
                    <a:pt x="1039" y="4092"/>
                    <a:pt x="956" y="4064"/>
                  </a:cubicBezTo>
                  <a:lnTo>
                    <a:pt x="177" y="3832"/>
                  </a:lnTo>
                  <a:cubicBezTo>
                    <a:pt x="158" y="3823"/>
                    <a:pt x="140" y="3814"/>
                    <a:pt x="130" y="3795"/>
                  </a:cubicBezTo>
                  <a:cubicBezTo>
                    <a:pt x="121" y="3777"/>
                    <a:pt x="121" y="3749"/>
                    <a:pt x="121" y="3730"/>
                  </a:cubicBezTo>
                  <a:lnTo>
                    <a:pt x="483" y="2552"/>
                  </a:lnTo>
                  <a:cubicBezTo>
                    <a:pt x="483" y="2534"/>
                    <a:pt x="501" y="2515"/>
                    <a:pt x="520" y="2506"/>
                  </a:cubicBezTo>
                  <a:cubicBezTo>
                    <a:pt x="539" y="2496"/>
                    <a:pt x="557" y="2496"/>
                    <a:pt x="576" y="2496"/>
                  </a:cubicBezTo>
                  <a:lnTo>
                    <a:pt x="1355" y="2738"/>
                  </a:lnTo>
                  <a:cubicBezTo>
                    <a:pt x="1369" y="2741"/>
                    <a:pt x="1384" y="2742"/>
                    <a:pt x="1398" y="2742"/>
                  </a:cubicBezTo>
                  <a:cubicBezTo>
                    <a:pt x="1469" y="2742"/>
                    <a:pt x="1539" y="2706"/>
                    <a:pt x="1577" y="2645"/>
                  </a:cubicBezTo>
                  <a:cubicBezTo>
                    <a:pt x="1735" y="2394"/>
                    <a:pt x="1921" y="2172"/>
                    <a:pt x="2134" y="1968"/>
                  </a:cubicBezTo>
                  <a:cubicBezTo>
                    <a:pt x="2199" y="1912"/>
                    <a:pt x="2208" y="1810"/>
                    <a:pt x="2171" y="1736"/>
                  </a:cubicBezTo>
                  <a:lnTo>
                    <a:pt x="1782" y="1021"/>
                  </a:lnTo>
                  <a:cubicBezTo>
                    <a:pt x="1782" y="1003"/>
                    <a:pt x="1772" y="975"/>
                    <a:pt x="1782" y="956"/>
                  </a:cubicBezTo>
                  <a:cubicBezTo>
                    <a:pt x="1791" y="938"/>
                    <a:pt x="1800" y="919"/>
                    <a:pt x="1819" y="910"/>
                  </a:cubicBezTo>
                  <a:lnTo>
                    <a:pt x="2904" y="326"/>
                  </a:lnTo>
                  <a:cubicBezTo>
                    <a:pt x="2913" y="321"/>
                    <a:pt x="2923" y="319"/>
                    <a:pt x="2933" y="319"/>
                  </a:cubicBezTo>
                  <a:cubicBezTo>
                    <a:pt x="2943" y="319"/>
                    <a:pt x="2955" y="321"/>
                    <a:pt x="2969" y="326"/>
                  </a:cubicBezTo>
                  <a:cubicBezTo>
                    <a:pt x="2988" y="326"/>
                    <a:pt x="3006" y="344"/>
                    <a:pt x="3015" y="363"/>
                  </a:cubicBezTo>
                  <a:lnTo>
                    <a:pt x="3396" y="1077"/>
                  </a:lnTo>
                  <a:cubicBezTo>
                    <a:pt x="3433" y="1136"/>
                    <a:pt x="3500" y="1178"/>
                    <a:pt x="3568" y="1178"/>
                  </a:cubicBezTo>
                  <a:cubicBezTo>
                    <a:pt x="3585" y="1178"/>
                    <a:pt x="3602" y="1175"/>
                    <a:pt x="3618" y="1170"/>
                  </a:cubicBezTo>
                  <a:cubicBezTo>
                    <a:pt x="3870" y="1113"/>
                    <a:pt x="4122" y="1085"/>
                    <a:pt x="4379" y="1085"/>
                  </a:cubicBezTo>
                  <a:cubicBezTo>
                    <a:pt x="4416" y="1085"/>
                    <a:pt x="4453" y="1085"/>
                    <a:pt x="4490" y="1086"/>
                  </a:cubicBezTo>
                  <a:cubicBezTo>
                    <a:pt x="4574" y="1086"/>
                    <a:pt x="4657" y="1031"/>
                    <a:pt x="4685" y="947"/>
                  </a:cubicBezTo>
                  <a:lnTo>
                    <a:pt x="4917" y="168"/>
                  </a:lnTo>
                  <a:cubicBezTo>
                    <a:pt x="4917" y="149"/>
                    <a:pt x="4936" y="131"/>
                    <a:pt x="4954" y="122"/>
                  </a:cubicBezTo>
                  <a:cubicBezTo>
                    <a:pt x="4973" y="112"/>
                    <a:pt x="4991" y="112"/>
                    <a:pt x="5019" y="112"/>
                  </a:cubicBezTo>
                  <a:close/>
                  <a:moveTo>
                    <a:pt x="4993" y="0"/>
                  </a:moveTo>
                  <a:cubicBezTo>
                    <a:pt x="4959" y="0"/>
                    <a:pt x="4927" y="8"/>
                    <a:pt x="4899" y="20"/>
                  </a:cubicBezTo>
                  <a:cubicBezTo>
                    <a:pt x="4852" y="47"/>
                    <a:pt x="4824" y="84"/>
                    <a:pt x="4806" y="140"/>
                  </a:cubicBezTo>
                  <a:lnTo>
                    <a:pt x="4574" y="919"/>
                  </a:lnTo>
                  <a:cubicBezTo>
                    <a:pt x="4565" y="947"/>
                    <a:pt x="4537" y="975"/>
                    <a:pt x="4490" y="975"/>
                  </a:cubicBezTo>
                  <a:cubicBezTo>
                    <a:pt x="4439" y="972"/>
                    <a:pt x="4387" y="970"/>
                    <a:pt x="4334" y="970"/>
                  </a:cubicBezTo>
                  <a:cubicBezTo>
                    <a:pt x="4087" y="970"/>
                    <a:pt x="3836" y="1005"/>
                    <a:pt x="3591" y="1059"/>
                  </a:cubicBezTo>
                  <a:cubicBezTo>
                    <a:pt x="3582" y="1061"/>
                    <a:pt x="3574" y="1062"/>
                    <a:pt x="3566" y="1062"/>
                  </a:cubicBezTo>
                  <a:cubicBezTo>
                    <a:pt x="3541" y="1062"/>
                    <a:pt x="3521" y="1050"/>
                    <a:pt x="3507" y="1021"/>
                  </a:cubicBezTo>
                  <a:lnTo>
                    <a:pt x="3117" y="307"/>
                  </a:lnTo>
                  <a:cubicBezTo>
                    <a:pt x="3099" y="261"/>
                    <a:pt x="3052" y="224"/>
                    <a:pt x="3006" y="214"/>
                  </a:cubicBezTo>
                  <a:cubicBezTo>
                    <a:pt x="2985" y="207"/>
                    <a:pt x="2965" y="204"/>
                    <a:pt x="2946" y="204"/>
                  </a:cubicBezTo>
                  <a:cubicBezTo>
                    <a:pt x="2915" y="204"/>
                    <a:pt x="2886" y="212"/>
                    <a:pt x="2858" y="224"/>
                  </a:cubicBezTo>
                  <a:lnTo>
                    <a:pt x="1772" y="808"/>
                  </a:lnTo>
                  <a:cubicBezTo>
                    <a:pt x="1726" y="836"/>
                    <a:pt x="1689" y="873"/>
                    <a:pt x="1670" y="929"/>
                  </a:cubicBezTo>
                  <a:cubicBezTo>
                    <a:pt x="1661" y="975"/>
                    <a:pt x="1661" y="1031"/>
                    <a:pt x="1689" y="1077"/>
                  </a:cubicBezTo>
                  <a:lnTo>
                    <a:pt x="2078" y="1791"/>
                  </a:lnTo>
                  <a:cubicBezTo>
                    <a:pt x="2088" y="1828"/>
                    <a:pt x="2088" y="1866"/>
                    <a:pt x="2060" y="1884"/>
                  </a:cubicBezTo>
                  <a:cubicBezTo>
                    <a:pt x="1837" y="2098"/>
                    <a:pt x="1642" y="2329"/>
                    <a:pt x="1485" y="2589"/>
                  </a:cubicBezTo>
                  <a:cubicBezTo>
                    <a:pt x="1469" y="2612"/>
                    <a:pt x="1442" y="2629"/>
                    <a:pt x="1412" y="2629"/>
                  </a:cubicBezTo>
                  <a:cubicBezTo>
                    <a:pt x="1405" y="2629"/>
                    <a:pt x="1399" y="2628"/>
                    <a:pt x="1392" y="2626"/>
                  </a:cubicBezTo>
                  <a:lnTo>
                    <a:pt x="613" y="2394"/>
                  </a:lnTo>
                  <a:cubicBezTo>
                    <a:pt x="595" y="2387"/>
                    <a:pt x="576" y="2384"/>
                    <a:pt x="557" y="2384"/>
                  </a:cubicBezTo>
                  <a:cubicBezTo>
                    <a:pt x="525" y="2384"/>
                    <a:pt x="493" y="2392"/>
                    <a:pt x="464" y="2404"/>
                  </a:cubicBezTo>
                  <a:cubicBezTo>
                    <a:pt x="418" y="2431"/>
                    <a:pt x="390" y="2469"/>
                    <a:pt x="372" y="2524"/>
                  </a:cubicBezTo>
                  <a:lnTo>
                    <a:pt x="19" y="3702"/>
                  </a:lnTo>
                  <a:cubicBezTo>
                    <a:pt x="0" y="3749"/>
                    <a:pt x="10" y="3804"/>
                    <a:pt x="28" y="3851"/>
                  </a:cubicBezTo>
                  <a:cubicBezTo>
                    <a:pt x="56" y="3897"/>
                    <a:pt x="103" y="3925"/>
                    <a:pt x="149" y="3944"/>
                  </a:cubicBezTo>
                  <a:lnTo>
                    <a:pt x="928" y="4175"/>
                  </a:lnTo>
                  <a:cubicBezTo>
                    <a:pt x="965" y="4194"/>
                    <a:pt x="984" y="4222"/>
                    <a:pt x="984" y="4259"/>
                  </a:cubicBezTo>
                  <a:cubicBezTo>
                    <a:pt x="975" y="4565"/>
                    <a:pt x="1002" y="4862"/>
                    <a:pt x="1077" y="5159"/>
                  </a:cubicBezTo>
                  <a:cubicBezTo>
                    <a:pt x="1086" y="5196"/>
                    <a:pt x="1067" y="5233"/>
                    <a:pt x="1030" y="5252"/>
                  </a:cubicBezTo>
                  <a:lnTo>
                    <a:pt x="316" y="5632"/>
                  </a:lnTo>
                  <a:cubicBezTo>
                    <a:pt x="269" y="5660"/>
                    <a:pt x="242" y="5697"/>
                    <a:pt x="223" y="5753"/>
                  </a:cubicBezTo>
                  <a:cubicBezTo>
                    <a:pt x="214" y="5799"/>
                    <a:pt x="214" y="5855"/>
                    <a:pt x="242" y="5901"/>
                  </a:cubicBezTo>
                  <a:lnTo>
                    <a:pt x="826" y="6986"/>
                  </a:lnTo>
                  <a:cubicBezTo>
                    <a:pt x="858" y="7049"/>
                    <a:pt x="923" y="7087"/>
                    <a:pt x="991" y="7087"/>
                  </a:cubicBezTo>
                  <a:cubicBezTo>
                    <a:pt x="1024" y="7087"/>
                    <a:pt x="1056" y="7078"/>
                    <a:pt x="1086" y="7061"/>
                  </a:cubicBezTo>
                  <a:lnTo>
                    <a:pt x="1800" y="6680"/>
                  </a:lnTo>
                  <a:cubicBezTo>
                    <a:pt x="1813" y="6674"/>
                    <a:pt x="1826" y="6671"/>
                    <a:pt x="1839" y="6671"/>
                  </a:cubicBezTo>
                  <a:cubicBezTo>
                    <a:pt x="1862" y="6671"/>
                    <a:pt x="1884" y="6681"/>
                    <a:pt x="1902" y="6699"/>
                  </a:cubicBezTo>
                  <a:cubicBezTo>
                    <a:pt x="2106" y="6912"/>
                    <a:pt x="2338" y="7107"/>
                    <a:pt x="2598" y="7265"/>
                  </a:cubicBezTo>
                  <a:cubicBezTo>
                    <a:pt x="2635" y="7283"/>
                    <a:pt x="2644" y="7320"/>
                    <a:pt x="2635" y="7357"/>
                  </a:cubicBezTo>
                  <a:lnTo>
                    <a:pt x="2403" y="8137"/>
                  </a:lnTo>
                  <a:cubicBezTo>
                    <a:pt x="2366" y="8239"/>
                    <a:pt x="2431" y="8350"/>
                    <a:pt x="2533" y="8378"/>
                  </a:cubicBezTo>
                  <a:lnTo>
                    <a:pt x="3711" y="8740"/>
                  </a:lnTo>
                  <a:lnTo>
                    <a:pt x="3767" y="8740"/>
                  </a:lnTo>
                  <a:cubicBezTo>
                    <a:pt x="3804" y="8740"/>
                    <a:pt x="3832" y="8740"/>
                    <a:pt x="3860" y="8721"/>
                  </a:cubicBezTo>
                  <a:cubicBezTo>
                    <a:pt x="3906" y="8693"/>
                    <a:pt x="3943" y="8656"/>
                    <a:pt x="3952" y="8600"/>
                  </a:cubicBezTo>
                  <a:lnTo>
                    <a:pt x="4194" y="7830"/>
                  </a:lnTo>
                  <a:cubicBezTo>
                    <a:pt x="4203" y="7793"/>
                    <a:pt x="4231" y="7775"/>
                    <a:pt x="4268" y="7775"/>
                  </a:cubicBezTo>
                  <a:cubicBezTo>
                    <a:pt x="4299" y="7776"/>
                    <a:pt x="4330" y="7776"/>
                    <a:pt x="4361" y="7776"/>
                  </a:cubicBezTo>
                  <a:cubicBezTo>
                    <a:pt x="4634" y="7776"/>
                    <a:pt x="4901" y="7740"/>
                    <a:pt x="5168" y="7682"/>
                  </a:cubicBezTo>
                  <a:cubicBezTo>
                    <a:pt x="5174" y="7680"/>
                    <a:pt x="5181" y="7680"/>
                    <a:pt x="5187" y="7680"/>
                  </a:cubicBezTo>
                  <a:cubicBezTo>
                    <a:pt x="5217" y="7680"/>
                    <a:pt x="5245" y="7696"/>
                    <a:pt x="5260" y="7719"/>
                  </a:cubicBezTo>
                  <a:lnTo>
                    <a:pt x="5641" y="8433"/>
                  </a:lnTo>
                  <a:cubicBezTo>
                    <a:pt x="5680" y="8499"/>
                    <a:pt x="5752" y="8537"/>
                    <a:pt x="5824" y="8537"/>
                  </a:cubicBezTo>
                  <a:cubicBezTo>
                    <a:pt x="5853" y="8537"/>
                    <a:pt x="5883" y="8530"/>
                    <a:pt x="5910" y="8517"/>
                  </a:cubicBezTo>
                  <a:lnTo>
                    <a:pt x="6995" y="7933"/>
                  </a:lnTo>
                  <a:cubicBezTo>
                    <a:pt x="7088" y="7877"/>
                    <a:pt x="7125" y="7756"/>
                    <a:pt x="7079" y="7663"/>
                  </a:cubicBezTo>
                  <a:lnTo>
                    <a:pt x="6689" y="6949"/>
                  </a:lnTo>
                  <a:cubicBezTo>
                    <a:pt x="6670" y="6921"/>
                    <a:pt x="6680" y="6875"/>
                    <a:pt x="6708" y="6856"/>
                  </a:cubicBezTo>
                  <a:cubicBezTo>
                    <a:pt x="6930" y="6643"/>
                    <a:pt x="7116" y="6411"/>
                    <a:pt x="7283" y="6151"/>
                  </a:cubicBezTo>
                  <a:cubicBezTo>
                    <a:pt x="7298" y="6128"/>
                    <a:pt x="7326" y="6112"/>
                    <a:pt x="7351" y="6112"/>
                  </a:cubicBezTo>
                  <a:cubicBezTo>
                    <a:pt x="7356" y="6112"/>
                    <a:pt x="7361" y="6113"/>
                    <a:pt x="7366" y="6114"/>
                  </a:cubicBezTo>
                  <a:lnTo>
                    <a:pt x="8145" y="6355"/>
                  </a:lnTo>
                  <a:cubicBezTo>
                    <a:pt x="8163" y="6360"/>
                    <a:pt x="8181" y="6363"/>
                    <a:pt x="8198" y="6363"/>
                  </a:cubicBezTo>
                  <a:cubicBezTo>
                    <a:pt x="8283" y="6363"/>
                    <a:pt x="8365" y="6309"/>
                    <a:pt x="8396" y="6216"/>
                  </a:cubicBezTo>
                  <a:lnTo>
                    <a:pt x="8748" y="5038"/>
                  </a:lnTo>
                  <a:cubicBezTo>
                    <a:pt x="8776" y="4936"/>
                    <a:pt x="8721" y="4825"/>
                    <a:pt x="8619" y="4797"/>
                  </a:cubicBezTo>
                  <a:lnTo>
                    <a:pt x="7839" y="4565"/>
                  </a:lnTo>
                  <a:cubicBezTo>
                    <a:pt x="7802" y="4556"/>
                    <a:pt x="7784" y="4519"/>
                    <a:pt x="7784" y="4482"/>
                  </a:cubicBezTo>
                  <a:cubicBezTo>
                    <a:pt x="7793" y="4175"/>
                    <a:pt x="7765" y="3879"/>
                    <a:pt x="7691" y="3582"/>
                  </a:cubicBezTo>
                  <a:cubicBezTo>
                    <a:pt x="7682" y="3545"/>
                    <a:pt x="7700" y="3508"/>
                    <a:pt x="7728" y="3489"/>
                  </a:cubicBezTo>
                  <a:lnTo>
                    <a:pt x="8442" y="3109"/>
                  </a:lnTo>
                  <a:cubicBezTo>
                    <a:pt x="8489" y="3081"/>
                    <a:pt x="8526" y="3044"/>
                    <a:pt x="8544" y="2988"/>
                  </a:cubicBezTo>
                  <a:cubicBezTo>
                    <a:pt x="8554" y="2942"/>
                    <a:pt x="8554" y="2886"/>
                    <a:pt x="8526" y="2840"/>
                  </a:cubicBezTo>
                  <a:lnTo>
                    <a:pt x="7941" y="1754"/>
                  </a:lnTo>
                  <a:cubicBezTo>
                    <a:pt x="7913" y="1708"/>
                    <a:pt x="7876" y="1680"/>
                    <a:pt x="7830" y="1662"/>
                  </a:cubicBezTo>
                  <a:cubicBezTo>
                    <a:pt x="7810" y="1658"/>
                    <a:pt x="7789" y="1656"/>
                    <a:pt x="7769" y="1656"/>
                  </a:cubicBezTo>
                  <a:cubicBezTo>
                    <a:pt x="7735" y="1656"/>
                    <a:pt x="7702" y="1662"/>
                    <a:pt x="7672" y="1680"/>
                  </a:cubicBezTo>
                  <a:lnTo>
                    <a:pt x="6958" y="2060"/>
                  </a:lnTo>
                  <a:cubicBezTo>
                    <a:pt x="6948" y="2067"/>
                    <a:pt x="6937" y="2070"/>
                    <a:pt x="6926" y="2070"/>
                  </a:cubicBezTo>
                  <a:cubicBezTo>
                    <a:pt x="6905" y="2070"/>
                    <a:pt x="6883" y="2060"/>
                    <a:pt x="6865" y="2042"/>
                  </a:cubicBezTo>
                  <a:cubicBezTo>
                    <a:pt x="6661" y="1828"/>
                    <a:pt x="6420" y="1634"/>
                    <a:pt x="6160" y="1476"/>
                  </a:cubicBezTo>
                  <a:cubicBezTo>
                    <a:pt x="6132" y="1457"/>
                    <a:pt x="6114" y="1420"/>
                    <a:pt x="6132" y="1383"/>
                  </a:cubicBezTo>
                  <a:lnTo>
                    <a:pt x="6364" y="604"/>
                  </a:lnTo>
                  <a:cubicBezTo>
                    <a:pt x="6374" y="558"/>
                    <a:pt x="6374" y="502"/>
                    <a:pt x="6346" y="456"/>
                  </a:cubicBezTo>
                  <a:cubicBezTo>
                    <a:pt x="6327" y="409"/>
                    <a:pt x="6281" y="372"/>
                    <a:pt x="6234" y="363"/>
                  </a:cubicBezTo>
                  <a:lnTo>
                    <a:pt x="5056" y="10"/>
                  </a:lnTo>
                  <a:cubicBezTo>
                    <a:pt x="5035" y="3"/>
                    <a:pt x="5014" y="0"/>
                    <a:pt x="4993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7731226" y="2764939"/>
              <a:ext cx="652509" cy="651093"/>
            </a:xfrm>
            <a:custGeom>
              <a:rect b="b" l="l" r="r" t="t"/>
              <a:pathLst>
                <a:path extrusionOk="0" h="11035" w="11059">
                  <a:moveTo>
                    <a:pt x="5548" y="3056"/>
                  </a:moveTo>
                  <a:cubicBezTo>
                    <a:pt x="6021" y="3056"/>
                    <a:pt x="6494" y="3195"/>
                    <a:pt x="6893" y="3465"/>
                  </a:cubicBezTo>
                  <a:cubicBezTo>
                    <a:pt x="7496" y="3854"/>
                    <a:pt x="7885" y="4494"/>
                    <a:pt x="7978" y="5209"/>
                  </a:cubicBezTo>
                  <a:cubicBezTo>
                    <a:pt x="8117" y="6387"/>
                    <a:pt x="7366" y="7528"/>
                    <a:pt x="6225" y="7852"/>
                  </a:cubicBezTo>
                  <a:cubicBezTo>
                    <a:pt x="6001" y="7915"/>
                    <a:pt x="5774" y="7946"/>
                    <a:pt x="5548" y="7946"/>
                  </a:cubicBezTo>
                  <a:cubicBezTo>
                    <a:pt x="5072" y="7946"/>
                    <a:pt x="4603" y="7808"/>
                    <a:pt x="4193" y="7537"/>
                  </a:cubicBezTo>
                  <a:cubicBezTo>
                    <a:pt x="3600" y="7147"/>
                    <a:pt x="3201" y="6507"/>
                    <a:pt x="3117" y="5793"/>
                  </a:cubicBezTo>
                  <a:cubicBezTo>
                    <a:pt x="2969" y="4615"/>
                    <a:pt x="3720" y="3474"/>
                    <a:pt x="4861" y="3149"/>
                  </a:cubicBezTo>
                  <a:cubicBezTo>
                    <a:pt x="5084" y="3084"/>
                    <a:pt x="5316" y="3056"/>
                    <a:pt x="5548" y="3056"/>
                  </a:cubicBezTo>
                  <a:close/>
                  <a:moveTo>
                    <a:pt x="5538" y="2940"/>
                  </a:moveTo>
                  <a:cubicBezTo>
                    <a:pt x="5302" y="2940"/>
                    <a:pt x="5065" y="2972"/>
                    <a:pt x="4833" y="3038"/>
                  </a:cubicBezTo>
                  <a:cubicBezTo>
                    <a:pt x="3637" y="3381"/>
                    <a:pt x="2848" y="4568"/>
                    <a:pt x="2997" y="5802"/>
                  </a:cubicBezTo>
                  <a:cubicBezTo>
                    <a:pt x="3089" y="6554"/>
                    <a:pt x="3498" y="7222"/>
                    <a:pt x="4128" y="7639"/>
                  </a:cubicBezTo>
                  <a:cubicBezTo>
                    <a:pt x="4555" y="7917"/>
                    <a:pt x="5047" y="8066"/>
                    <a:pt x="5548" y="8066"/>
                  </a:cubicBezTo>
                  <a:cubicBezTo>
                    <a:pt x="5780" y="8066"/>
                    <a:pt x="6021" y="8029"/>
                    <a:pt x="6253" y="7964"/>
                  </a:cubicBezTo>
                  <a:cubicBezTo>
                    <a:pt x="7449" y="7620"/>
                    <a:pt x="8238" y="6433"/>
                    <a:pt x="8090" y="5199"/>
                  </a:cubicBezTo>
                  <a:cubicBezTo>
                    <a:pt x="7997" y="4448"/>
                    <a:pt x="7589" y="3780"/>
                    <a:pt x="6958" y="3362"/>
                  </a:cubicBezTo>
                  <a:cubicBezTo>
                    <a:pt x="6535" y="3085"/>
                    <a:pt x="6040" y="2940"/>
                    <a:pt x="5538" y="2940"/>
                  </a:cubicBezTo>
                  <a:close/>
                  <a:moveTo>
                    <a:pt x="4768" y="116"/>
                  </a:moveTo>
                  <a:lnTo>
                    <a:pt x="5130" y="1284"/>
                  </a:lnTo>
                  <a:cubicBezTo>
                    <a:pt x="5149" y="1331"/>
                    <a:pt x="5195" y="1368"/>
                    <a:pt x="5260" y="1368"/>
                  </a:cubicBezTo>
                  <a:cubicBezTo>
                    <a:pt x="5369" y="1359"/>
                    <a:pt x="5476" y="1354"/>
                    <a:pt x="5584" y="1354"/>
                  </a:cubicBezTo>
                  <a:cubicBezTo>
                    <a:pt x="5899" y="1354"/>
                    <a:pt x="6210" y="1394"/>
                    <a:pt x="6522" y="1470"/>
                  </a:cubicBezTo>
                  <a:cubicBezTo>
                    <a:pt x="6534" y="1474"/>
                    <a:pt x="6546" y="1476"/>
                    <a:pt x="6557" y="1476"/>
                  </a:cubicBezTo>
                  <a:cubicBezTo>
                    <a:pt x="6600" y="1476"/>
                    <a:pt x="6639" y="1451"/>
                    <a:pt x="6661" y="1414"/>
                  </a:cubicBezTo>
                  <a:lnTo>
                    <a:pt x="7227" y="329"/>
                  </a:lnTo>
                  <a:lnTo>
                    <a:pt x="8804" y="1155"/>
                  </a:lnTo>
                  <a:lnTo>
                    <a:pt x="8247" y="2240"/>
                  </a:lnTo>
                  <a:cubicBezTo>
                    <a:pt x="8219" y="2286"/>
                    <a:pt x="8229" y="2342"/>
                    <a:pt x="8275" y="2379"/>
                  </a:cubicBezTo>
                  <a:cubicBezTo>
                    <a:pt x="8590" y="2667"/>
                    <a:pt x="8869" y="2991"/>
                    <a:pt x="9091" y="3353"/>
                  </a:cubicBezTo>
                  <a:cubicBezTo>
                    <a:pt x="9112" y="3395"/>
                    <a:pt x="9149" y="3416"/>
                    <a:pt x="9189" y="3416"/>
                  </a:cubicBezTo>
                  <a:cubicBezTo>
                    <a:pt x="9203" y="3416"/>
                    <a:pt x="9217" y="3413"/>
                    <a:pt x="9231" y="3409"/>
                  </a:cubicBezTo>
                  <a:lnTo>
                    <a:pt x="10399" y="3047"/>
                  </a:lnTo>
                  <a:lnTo>
                    <a:pt x="10937" y="4735"/>
                  </a:lnTo>
                  <a:lnTo>
                    <a:pt x="10937" y="4735"/>
                  </a:lnTo>
                  <a:lnTo>
                    <a:pt x="9769" y="5116"/>
                  </a:lnTo>
                  <a:cubicBezTo>
                    <a:pt x="9713" y="5125"/>
                    <a:pt x="9676" y="5181"/>
                    <a:pt x="9685" y="5236"/>
                  </a:cubicBezTo>
                  <a:cubicBezTo>
                    <a:pt x="9713" y="5663"/>
                    <a:pt x="9676" y="6090"/>
                    <a:pt x="9574" y="6507"/>
                  </a:cubicBezTo>
                  <a:cubicBezTo>
                    <a:pt x="9565" y="6554"/>
                    <a:pt x="9583" y="6609"/>
                    <a:pt x="9639" y="6637"/>
                  </a:cubicBezTo>
                  <a:lnTo>
                    <a:pt x="10724" y="7212"/>
                  </a:lnTo>
                  <a:lnTo>
                    <a:pt x="9898" y="8789"/>
                  </a:lnTo>
                  <a:lnTo>
                    <a:pt x="8813" y="8223"/>
                  </a:lnTo>
                  <a:cubicBezTo>
                    <a:pt x="8796" y="8213"/>
                    <a:pt x="8776" y="8208"/>
                    <a:pt x="8756" y="8208"/>
                  </a:cubicBezTo>
                  <a:cubicBezTo>
                    <a:pt x="8722" y="8208"/>
                    <a:pt x="8688" y="8222"/>
                    <a:pt x="8665" y="8251"/>
                  </a:cubicBezTo>
                  <a:cubicBezTo>
                    <a:pt x="8386" y="8576"/>
                    <a:pt x="8052" y="8845"/>
                    <a:pt x="7691" y="9068"/>
                  </a:cubicBezTo>
                  <a:cubicBezTo>
                    <a:pt x="7644" y="9095"/>
                    <a:pt x="7626" y="9151"/>
                    <a:pt x="7635" y="9207"/>
                  </a:cubicBezTo>
                  <a:lnTo>
                    <a:pt x="8006" y="10376"/>
                  </a:lnTo>
                  <a:lnTo>
                    <a:pt x="6308" y="10914"/>
                  </a:lnTo>
                  <a:lnTo>
                    <a:pt x="5937" y="9745"/>
                  </a:lnTo>
                  <a:cubicBezTo>
                    <a:pt x="5919" y="9698"/>
                    <a:pt x="5872" y="9661"/>
                    <a:pt x="5826" y="9661"/>
                  </a:cubicBezTo>
                  <a:lnTo>
                    <a:pt x="5817" y="9661"/>
                  </a:lnTo>
                  <a:cubicBezTo>
                    <a:pt x="5725" y="9667"/>
                    <a:pt x="5634" y="9670"/>
                    <a:pt x="5543" y="9670"/>
                  </a:cubicBezTo>
                  <a:cubicBezTo>
                    <a:pt x="5208" y="9670"/>
                    <a:pt x="4874" y="9630"/>
                    <a:pt x="4546" y="9550"/>
                  </a:cubicBezTo>
                  <a:cubicBezTo>
                    <a:pt x="4537" y="9548"/>
                    <a:pt x="4528" y="9548"/>
                    <a:pt x="4519" y="9548"/>
                  </a:cubicBezTo>
                  <a:cubicBezTo>
                    <a:pt x="4473" y="9548"/>
                    <a:pt x="4430" y="9568"/>
                    <a:pt x="4407" y="9615"/>
                  </a:cubicBezTo>
                  <a:lnTo>
                    <a:pt x="3841" y="10700"/>
                  </a:lnTo>
                  <a:lnTo>
                    <a:pt x="2264" y="9875"/>
                  </a:lnTo>
                  <a:lnTo>
                    <a:pt x="2830" y="8789"/>
                  </a:lnTo>
                  <a:cubicBezTo>
                    <a:pt x="2848" y="8743"/>
                    <a:pt x="2839" y="8678"/>
                    <a:pt x="2802" y="8641"/>
                  </a:cubicBezTo>
                  <a:cubicBezTo>
                    <a:pt x="2477" y="8363"/>
                    <a:pt x="2199" y="8029"/>
                    <a:pt x="1976" y="7667"/>
                  </a:cubicBezTo>
                  <a:cubicBezTo>
                    <a:pt x="1956" y="7632"/>
                    <a:pt x="1920" y="7613"/>
                    <a:pt x="1880" y="7613"/>
                  </a:cubicBezTo>
                  <a:cubicBezTo>
                    <a:pt x="1866" y="7613"/>
                    <a:pt x="1851" y="7616"/>
                    <a:pt x="1837" y="7620"/>
                  </a:cubicBezTo>
                  <a:lnTo>
                    <a:pt x="668" y="7982"/>
                  </a:lnTo>
                  <a:lnTo>
                    <a:pt x="139" y="6285"/>
                  </a:lnTo>
                  <a:lnTo>
                    <a:pt x="1299" y="5914"/>
                  </a:lnTo>
                  <a:cubicBezTo>
                    <a:pt x="1355" y="5895"/>
                    <a:pt x="1392" y="5849"/>
                    <a:pt x="1382" y="5793"/>
                  </a:cubicBezTo>
                  <a:cubicBezTo>
                    <a:pt x="1355" y="5366"/>
                    <a:pt x="1392" y="4939"/>
                    <a:pt x="1494" y="4522"/>
                  </a:cubicBezTo>
                  <a:cubicBezTo>
                    <a:pt x="1512" y="4466"/>
                    <a:pt x="1485" y="4411"/>
                    <a:pt x="1438" y="4392"/>
                  </a:cubicBezTo>
                  <a:lnTo>
                    <a:pt x="353" y="3817"/>
                  </a:lnTo>
                  <a:lnTo>
                    <a:pt x="1178" y="2240"/>
                  </a:lnTo>
                  <a:lnTo>
                    <a:pt x="2254" y="2806"/>
                  </a:lnTo>
                  <a:cubicBezTo>
                    <a:pt x="2273" y="2815"/>
                    <a:pt x="2292" y="2819"/>
                    <a:pt x="2309" y="2819"/>
                  </a:cubicBezTo>
                  <a:cubicBezTo>
                    <a:pt x="2345" y="2819"/>
                    <a:pt x="2378" y="2803"/>
                    <a:pt x="2403" y="2778"/>
                  </a:cubicBezTo>
                  <a:cubicBezTo>
                    <a:pt x="2681" y="2453"/>
                    <a:pt x="3015" y="2175"/>
                    <a:pt x="3377" y="1962"/>
                  </a:cubicBezTo>
                  <a:cubicBezTo>
                    <a:pt x="3423" y="1925"/>
                    <a:pt x="3451" y="1869"/>
                    <a:pt x="3433" y="1823"/>
                  </a:cubicBezTo>
                  <a:lnTo>
                    <a:pt x="3071" y="644"/>
                  </a:lnTo>
                  <a:lnTo>
                    <a:pt x="4768" y="116"/>
                  </a:lnTo>
                  <a:close/>
                  <a:moveTo>
                    <a:pt x="4748" y="0"/>
                  </a:moveTo>
                  <a:cubicBezTo>
                    <a:pt x="4739" y="0"/>
                    <a:pt x="4730" y="2"/>
                    <a:pt x="4722" y="4"/>
                  </a:cubicBezTo>
                  <a:lnTo>
                    <a:pt x="3024" y="542"/>
                  </a:lnTo>
                  <a:cubicBezTo>
                    <a:pt x="2997" y="552"/>
                    <a:pt x="2969" y="570"/>
                    <a:pt x="2960" y="598"/>
                  </a:cubicBezTo>
                  <a:cubicBezTo>
                    <a:pt x="2941" y="626"/>
                    <a:pt x="2941" y="663"/>
                    <a:pt x="2950" y="691"/>
                  </a:cubicBezTo>
                  <a:lnTo>
                    <a:pt x="3321" y="1860"/>
                  </a:lnTo>
                  <a:cubicBezTo>
                    <a:pt x="2941" y="2092"/>
                    <a:pt x="2607" y="2370"/>
                    <a:pt x="2310" y="2704"/>
                  </a:cubicBezTo>
                  <a:lnTo>
                    <a:pt x="1225" y="2138"/>
                  </a:lnTo>
                  <a:cubicBezTo>
                    <a:pt x="1197" y="2129"/>
                    <a:pt x="1169" y="2129"/>
                    <a:pt x="1132" y="2129"/>
                  </a:cubicBezTo>
                  <a:cubicBezTo>
                    <a:pt x="1104" y="2138"/>
                    <a:pt x="1076" y="2166"/>
                    <a:pt x="1067" y="2194"/>
                  </a:cubicBezTo>
                  <a:lnTo>
                    <a:pt x="241" y="3771"/>
                  </a:lnTo>
                  <a:cubicBezTo>
                    <a:pt x="232" y="3798"/>
                    <a:pt x="232" y="3826"/>
                    <a:pt x="241" y="3863"/>
                  </a:cubicBezTo>
                  <a:cubicBezTo>
                    <a:pt x="251" y="3891"/>
                    <a:pt x="269" y="3919"/>
                    <a:pt x="297" y="3928"/>
                  </a:cubicBezTo>
                  <a:lnTo>
                    <a:pt x="1382" y="4494"/>
                  </a:lnTo>
                  <a:cubicBezTo>
                    <a:pt x="1280" y="4921"/>
                    <a:pt x="1243" y="5366"/>
                    <a:pt x="1271" y="5802"/>
                  </a:cubicBezTo>
                  <a:lnTo>
                    <a:pt x="102" y="6173"/>
                  </a:lnTo>
                  <a:cubicBezTo>
                    <a:pt x="37" y="6192"/>
                    <a:pt x="0" y="6266"/>
                    <a:pt x="19" y="6322"/>
                  </a:cubicBezTo>
                  <a:lnTo>
                    <a:pt x="557" y="8019"/>
                  </a:lnTo>
                  <a:cubicBezTo>
                    <a:pt x="571" y="8069"/>
                    <a:pt x="619" y="8103"/>
                    <a:pt x="665" y="8103"/>
                  </a:cubicBezTo>
                  <a:cubicBezTo>
                    <a:pt x="679" y="8103"/>
                    <a:pt x="693" y="8100"/>
                    <a:pt x="705" y="8094"/>
                  </a:cubicBezTo>
                  <a:lnTo>
                    <a:pt x="1874" y="7732"/>
                  </a:lnTo>
                  <a:cubicBezTo>
                    <a:pt x="2106" y="8103"/>
                    <a:pt x="2394" y="8446"/>
                    <a:pt x="2718" y="8734"/>
                  </a:cubicBezTo>
                  <a:lnTo>
                    <a:pt x="2162" y="9819"/>
                  </a:lnTo>
                  <a:cubicBezTo>
                    <a:pt x="2125" y="9884"/>
                    <a:pt x="2152" y="9958"/>
                    <a:pt x="2208" y="9986"/>
                  </a:cubicBezTo>
                  <a:lnTo>
                    <a:pt x="3785" y="10802"/>
                  </a:lnTo>
                  <a:cubicBezTo>
                    <a:pt x="3803" y="10814"/>
                    <a:pt x="3823" y="10819"/>
                    <a:pt x="3843" y="10819"/>
                  </a:cubicBezTo>
                  <a:cubicBezTo>
                    <a:pt x="3888" y="10819"/>
                    <a:pt x="3933" y="10794"/>
                    <a:pt x="3952" y="10756"/>
                  </a:cubicBezTo>
                  <a:lnTo>
                    <a:pt x="4518" y="9671"/>
                  </a:lnTo>
                  <a:cubicBezTo>
                    <a:pt x="4853" y="9751"/>
                    <a:pt x="5194" y="9791"/>
                    <a:pt x="5541" y="9791"/>
                  </a:cubicBezTo>
                  <a:cubicBezTo>
                    <a:pt x="5636" y="9791"/>
                    <a:pt x="5731" y="9788"/>
                    <a:pt x="5826" y="9782"/>
                  </a:cubicBezTo>
                  <a:lnTo>
                    <a:pt x="6197" y="10951"/>
                  </a:lnTo>
                  <a:cubicBezTo>
                    <a:pt x="6216" y="10997"/>
                    <a:pt x="6262" y="11034"/>
                    <a:pt x="6308" y="11034"/>
                  </a:cubicBezTo>
                  <a:lnTo>
                    <a:pt x="6346" y="11034"/>
                  </a:lnTo>
                  <a:lnTo>
                    <a:pt x="8043" y="10496"/>
                  </a:lnTo>
                  <a:cubicBezTo>
                    <a:pt x="8099" y="10478"/>
                    <a:pt x="8136" y="10403"/>
                    <a:pt x="8117" y="10338"/>
                  </a:cubicBezTo>
                  <a:lnTo>
                    <a:pt x="7756" y="9170"/>
                  </a:lnTo>
                  <a:cubicBezTo>
                    <a:pt x="8127" y="8947"/>
                    <a:pt x="8461" y="8659"/>
                    <a:pt x="8757" y="8335"/>
                  </a:cubicBezTo>
                  <a:lnTo>
                    <a:pt x="9843" y="8891"/>
                  </a:lnTo>
                  <a:cubicBezTo>
                    <a:pt x="9859" y="8902"/>
                    <a:pt x="9879" y="8907"/>
                    <a:pt x="9898" y="8907"/>
                  </a:cubicBezTo>
                  <a:cubicBezTo>
                    <a:pt x="9911" y="8907"/>
                    <a:pt x="9924" y="8904"/>
                    <a:pt x="9936" y="8901"/>
                  </a:cubicBezTo>
                  <a:cubicBezTo>
                    <a:pt x="9963" y="8891"/>
                    <a:pt x="9991" y="8873"/>
                    <a:pt x="10010" y="8845"/>
                  </a:cubicBezTo>
                  <a:lnTo>
                    <a:pt x="10826" y="7268"/>
                  </a:lnTo>
                  <a:cubicBezTo>
                    <a:pt x="10854" y="7212"/>
                    <a:pt x="10835" y="7138"/>
                    <a:pt x="10771" y="7101"/>
                  </a:cubicBezTo>
                  <a:lnTo>
                    <a:pt x="9685" y="6535"/>
                  </a:lnTo>
                  <a:cubicBezTo>
                    <a:pt x="9787" y="6108"/>
                    <a:pt x="9824" y="5672"/>
                    <a:pt x="9806" y="5227"/>
                  </a:cubicBezTo>
                  <a:lnTo>
                    <a:pt x="10965" y="4856"/>
                  </a:lnTo>
                  <a:cubicBezTo>
                    <a:pt x="10993" y="4847"/>
                    <a:pt x="11021" y="4828"/>
                    <a:pt x="11040" y="4800"/>
                  </a:cubicBezTo>
                  <a:cubicBezTo>
                    <a:pt x="11049" y="4773"/>
                    <a:pt x="11058" y="4735"/>
                    <a:pt x="11049" y="4708"/>
                  </a:cubicBezTo>
                  <a:lnTo>
                    <a:pt x="10511" y="3019"/>
                  </a:lnTo>
                  <a:cubicBezTo>
                    <a:pt x="10495" y="2966"/>
                    <a:pt x="10442" y="2931"/>
                    <a:pt x="10393" y="2931"/>
                  </a:cubicBezTo>
                  <a:cubicBezTo>
                    <a:pt x="10382" y="2931"/>
                    <a:pt x="10372" y="2933"/>
                    <a:pt x="10362" y="2936"/>
                  </a:cubicBezTo>
                  <a:lnTo>
                    <a:pt x="9193" y="3307"/>
                  </a:lnTo>
                  <a:cubicBezTo>
                    <a:pt x="8962" y="2926"/>
                    <a:pt x="8674" y="2592"/>
                    <a:pt x="8349" y="2296"/>
                  </a:cubicBezTo>
                  <a:lnTo>
                    <a:pt x="8906" y="1210"/>
                  </a:lnTo>
                  <a:cubicBezTo>
                    <a:pt x="8943" y="1155"/>
                    <a:pt x="8915" y="1080"/>
                    <a:pt x="8860" y="1053"/>
                  </a:cubicBezTo>
                  <a:lnTo>
                    <a:pt x="7282" y="227"/>
                  </a:lnTo>
                  <a:cubicBezTo>
                    <a:pt x="7263" y="220"/>
                    <a:pt x="7238" y="214"/>
                    <a:pt x="7216" y="214"/>
                  </a:cubicBezTo>
                  <a:cubicBezTo>
                    <a:pt x="7207" y="214"/>
                    <a:pt x="7198" y="215"/>
                    <a:pt x="7190" y="218"/>
                  </a:cubicBezTo>
                  <a:cubicBezTo>
                    <a:pt x="7162" y="227"/>
                    <a:pt x="7134" y="255"/>
                    <a:pt x="7115" y="283"/>
                  </a:cubicBezTo>
                  <a:lnTo>
                    <a:pt x="6550" y="1368"/>
                  </a:lnTo>
                  <a:cubicBezTo>
                    <a:pt x="6205" y="1286"/>
                    <a:pt x="5854" y="1239"/>
                    <a:pt x="5497" y="1239"/>
                  </a:cubicBezTo>
                  <a:cubicBezTo>
                    <a:pt x="5412" y="1239"/>
                    <a:pt x="5327" y="1242"/>
                    <a:pt x="5242" y="1247"/>
                  </a:cubicBezTo>
                  <a:lnTo>
                    <a:pt x="4871" y="88"/>
                  </a:lnTo>
                  <a:cubicBezTo>
                    <a:pt x="4861" y="60"/>
                    <a:pt x="4843" y="32"/>
                    <a:pt x="4815" y="14"/>
                  </a:cubicBezTo>
                  <a:cubicBezTo>
                    <a:pt x="4795" y="7"/>
                    <a:pt x="4771" y="0"/>
                    <a:pt x="4748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5349677" y="3784338"/>
              <a:ext cx="1411104" cy="6608"/>
            </a:xfrm>
            <a:custGeom>
              <a:rect b="b" l="l" r="r" t="t"/>
              <a:pathLst>
                <a:path extrusionOk="0" h="112" w="23916">
                  <a:moveTo>
                    <a:pt x="56" y="0"/>
                  </a:moveTo>
                  <a:cubicBezTo>
                    <a:pt x="19" y="0"/>
                    <a:pt x="0" y="19"/>
                    <a:pt x="0" y="56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3860" y="112"/>
                  </a:lnTo>
                  <a:cubicBezTo>
                    <a:pt x="23888" y="112"/>
                    <a:pt x="23916" y="84"/>
                    <a:pt x="23916" y="56"/>
                  </a:cubicBezTo>
                  <a:cubicBezTo>
                    <a:pt x="23916" y="19"/>
                    <a:pt x="23888" y="0"/>
                    <a:pt x="23860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5615133" y="3875734"/>
              <a:ext cx="879668" cy="6608"/>
            </a:xfrm>
            <a:custGeom>
              <a:rect b="b" l="l" r="r" t="t"/>
              <a:pathLst>
                <a:path extrusionOk="0" h="112" w="14909">
                  <a:moveTo>
                    <a:pt x="56" y="1"/>
                  </a:moveTo>
                  <a:cubicBezTo>
                    <a:pt x="28" y="1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14853" y="112"/>
                  </a:lnTo>
                  <a:cubicBezTo>
                    <a:pt x="14890" y="112"/>
                    <a:pt x="14908" y="93"/>
                    <a:pt x="14908" y="56"/>
                  </a:cubicBezTo>
                  <a:cubicBezTo>
                    <a:pt x="14908" y="28"/>
                    <a:pt x="14890" y="1"/>
                    <a:pt x="1485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7107207" y="3142854"/>
              <a:ext cx="958496" cy="662893"/>
            </a:xfrm>
            <a:custGeom>
              <a:rect b="b" l="l" r="r" t="t"/>
              <a:pathLst>
                <a:path extrusionOk="0" h="11235" w="16245">
                  <a:moveTo>
                    <a:pt x="418" y="0"/>
                  </a:moveTo>
                  <a:cubicBezTo>
                    <a:pt x="186" y="0"/>
                    <a:pt x="1" y="186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096" y="11234"/>
                  </a:lnTo>
                  <a:cubicBezTo>
                    <a:pt x="16179" y="11234"/>
                    <a:pt x="16244" y="11169"/>
                    <a:pt x="16244" y="11086"/>
                  </a:cubicBezTo>
                  <a:lnTo>
                    <a:pt x="16244" y="427"/>
                  </a:lnTo>
                  <a:cubicBezTo>
                    <a:pt x="16244" y="186"/>
                    <a:pt x="16059" y="0"/>
                    <a:pt x="1582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7103372" y="3139550"/>
              <a:ext cx="966166" cy="669442"/>
            </a:xfrm>
            <a:custGeom>
              <a:rect b="b" l="l" r="r" t="t"/>
              <a:pathLst>
                <a:path extrusionOk="0" h="11346" w="16375">
                  <a:moveTo>
                    <a:pt x="15883" y="112"/>
                  </a:moveTo>
                  <a:cubicBezTo>
                    <a:pt x="16087" y="112"/>
                    <a:pt x="16254" y="279"/>
                    <a:pt x="16254" y="483"/>
                  </a:cubicBezTo>
                  <a:lnTo>
                    <a:pt x="16254" y="11142"/>
                  </a:lnTo>
                  <a:cubicBezTo>
                    <a:pt x="16254" y="11188"/>
                    <a:pt x="16217" y="11235"/>
                    <a:pt x="16161" y="11235"/>
                  </a:cubicBezTo>
                  <a:lnTo>
                    <a:pt x="205" y="11235"/>
                  </a:lnTo>
                  <a:cubicBezTo>
                    <a:pt x="159" y="11235"/>
                    <a:pt x="121" y="11188"/>
                    <a:pt x="121" y="11142"/>
                  </a:cubicBezTo>
                  <a:lnTo>
                    <a:pt x="121" y="483"/>
                  </a:lnTo>
                  <a:cubicBezTo>
                    <a:pt x="121" y="279"/>
                    <a:pt x="279" y="112"/>
                    <a:pt x="483" y="112"/>
                  </a:cubicBezTo>
                  <a:close/>
                  <a:moveTo>
                    <a:pt x="483" y="1"/>
                  </a:moveTo>
                  <a:cubicBezTo>
                    <a:pt x="224" y="1"/>
                    <a:pt x="1" y="214"/>
                    <a:pt x="1" y="483"/>
                  </a:cubicBezTo>
                  <a:lnTo>
                    <a:pt x="1" y="11142"/>
                  </a:lnTo>
                  <a:cubicBezTo>
                    <a:pt x="1" y="11253"/>
                    <a:pt x="94" y="11346"/>
                    <a:pt x="214" y="11346"/>
                  </a:cubicBezTo>
                  <a:lnTo>
                    <a:pt x="16161" y="11346"/>
                  </a:lnTo>
                  <a:cubicBezTo>
                    <a:pt x="16281" y="11346"/>
                    <a:pt x="16365" y="11253"/>
                    <a:pt x="16374" y="11142"/>
                  </a:cubicBezTo>
                  <a:lnTo>
                    <a:pt x="16374" y="483"/>
                  </a:lnTo>
                  <a:cubicBezTo>
                    <a:pt x="16374" y="214"/>
                    <a:pt x="16152" y="1"/>
                    <a:pt x="1589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7177303" y="3206342"/>
              <a:ext cx="818306" cy="535920"/>
            </a:xfrm>
            <a:custGeom>
              <a:rect b="b" l="l" r="r" t="t"/>
              <a:pathLst>
                <a:path extrusionOk="0" h="9083" w="13869">
                  <a:moveTo>
                    <a:pt x="0" y="0"/>
                  </a:moveTo>
                  <a:lnTo>
                    <a:pt x="0" y="1856"/>
                  </a:lnTo>
                  <a:lnTo>
                    <a:pt x="0" y="7375"/>
                  </a:lnTo>
                  <a:lnTo>
                    <a:pt x="0" y="9082"/>
                  </a:lnTo>
                  <a:lnTo>
                    <a:pt x="13869" y="9082"/>
                  </a:lnTo>
                  <a:lnTo>
                    <a:pt x="138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7173468" y="3203038"/>
              <a:ext cx="825445" cy="542469"/>
            </a:xfrm>
            <a:custGeom>
              <a:rect b="b" l="l" r="r" t="t"/>
              <a:pathLst>
                <a:path extrusionOk="0" h="9194" w="13990">
                  <a:moveTo>
                    <a:pt x="6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912"/>
                  </a:lnTo>
                  <a:cubicBezTo>
                    <a:pt x="0" y="1939"/>
                    <a:pt x="28" y="1967"/>
                    <a:pt x="65" y="1967"/>
                  </a:cubicBezTo>
                  <a:cubicBezTo>
                    <a:pt x="93" y="1967"/>
                    <a:pt x="121" y="1939"/>
                    <a:pt x="121" y="1912"/>
                  </a:cubicBezTo>
                  <a:lnTo>
                    <a:pt x="121" y="112"/>
                  </a:lnTo>
                  <a:lnTo>
                    <a:pt x="13878" y="112"/>
                  </a:lnTo>
                  <a:lnTo>
                    <a:pt x="13878" y="9073"/>
                  </a:lnTo>
                  <a:lnTo>
                    <a:pt x="121" y="9073"/>
                  </a:lnTo>
                  <a:lnTo>
                    <a:pt x="121" y="7431"/>
                  </a:lnTo>
                  <a:cubicBezTo>
                    <a:pt x="121" y="7403"/>
                    <a:pt x="93" y="7376"/>
                    <a:pt x="65" y="7376"/>
                  </a:cubicBezTo>
                  <a:cubicBezTo>
                    <a:pt x="28" y="7376"/>
                    <a:pt x="0" y="7403"/>
                    <a:pt x="0" y="7431"/>
                  </a:cubicBezTo>
                  <a:lnTo>
                    <a:pt x="0" y="9138"/>
                  </a:lnTo>
                  <a:cubicBezTo>
                    <a:pt x="0" y="9166"/>
                    <a:pt x="28" y="9194"/>
                    <a:pt x="65" y="9194"/>
                  </a:cubicBezTo>
                  <a:lnTo>
                    <a:pt x="13934" y="9194"/>
                  </a:lnTo>
                  <a:cubicBezTo>
                    <a:pt x="13971" y="9194"/>
                    <a:pt x="13990" y="9166"/>
                    <a:pt x="13990" y="9138"/>
                  </a:cubicBezTo>
                  <a:lnTo>
                    <a:pt x="13990" y="56"/>
                  </a:lnTo>
                  <a:cubicBezTo>
                    <a:pt x="13990" y="28"/>
                    <a:pt x="13971" y="1"/>
                    <a:pt x="1393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7173468" y="3369427"/>
              <a:ext cx="7139" cy="180725"/>
            </a:xfrm>
            <a:custGeom>
              <a:rect b="b" l="l" r="r" t="t"/>
              <a:pathLst>
                <a:path extrusionOk="0" h="3063" w="12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3006"/>
                  </a:lnTo>
                  <a:cubicBezTo>
                    <a:pt x="0" y="3043"/>
                    <a:pt x="28" y="3062"/>
                    <a:pt x="65" y="3062"/>
                  </a:cubicBezTo>
                  <a:cubicBezTo>
                    <a:pt x="93" y="3062"/>
                    <a:pt x="121" y="3043"/>
                    <a:pt x="121" y="3006"/>
                  </a:cubicBezTo>
                  <a:lnTo>
                    <a:pt x="121" y="66"/>
                  </a:lnTo>
                  <a:cubicBezTo>
                    <a:pt x="121" y="29"/>
                    <a:pt x="93" y="1"/>
                    <a:pt x="6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7575752" y="3164745"/>
              <a:ext cx="21418" cy="21418"/>
            </a:xfrm>
            <a:custGeom>
              <a:rect b="b" l="l" r="r" t="t"/>
              <a:pathLst>
                <a:path extrusionOk="0" h="363" w="363">
                  <a:moveTo>
                    <a:pt x="177" y="112"/>
                  </a:moveTo>
                  <a:cubicBezTo>
                    <a:pt x="214" y="112"/>
                    <a:pt x="251" y="139"/>
                    <a:pt x="242" y="177"/>
                  </a:cubicBezTo>
                  <a:cubicBezTo>
                    <a:pt x="242" y="214"/>
                    <a:pt x="214" y="251"/>
                    <a:pt x="177" y="251"/>
                  </a:cubicBezTo>
                  <a:cubicBezTo>
                    <a:pt x="149" y="251"/>
                    <a:pt x="112" y="214"/>
                    <a:pt x="112" y="177"/>
                  </a:cubicBezTo>
                  <a:cubicBezTo>
                    <a:pt x="112" y="149"/>
                    <a:pt x="140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1" y="84"/>
                    <a:pt x="1" y="177"/>
                  </a:cubicBezTo>
                  <a:cubicBezTo>
                    <a:pt x="1" y="279"/>
                    <a:pt x="84" y="362"/>
                    <a:pt x="177" y="362"/>
                  </a:cubicBezTo>
                  <a:cubicBezTo>
                    <a:pt x="279" y="362"/>
                    <a:pt x="362" y="279"/>
                    <a:pt x="362" y="177"/>
                  </a:cubicBezTo>
                  <a:cubicBezTo>
                    <a:pt x="362" y="84"/>
                    <a:pt x="279" y="0"/>
                    <a:pt x="17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6950141" y="3800741"/>
              <a:ext cx="1272625" cy="86026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82"/>
                  </a:lnTo>
                  <a:cubicBezTo>
                    <a:pt x="0" y="1197"/>
                    <a:pt x="251" y="1457"/>
                    <a:pt x="566" y="1457"/>
                  </a:cubicBezTo>
                  <a:lnTo>
                    <a:pt x="21003" y="1457"/>
                  </a:lnTo>
                  <a:cubicBezTo>
                    <a:pt x="21309" y="1457"/>
                    <a:pt x="21569" y="1197"/>
                    <a:pt x="21569" y="882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6946836" y="3797495"/>
              <a:ext cx="1279233" cy="92516"/>
            </a:xfrm>
            <a:custGeom>
              <a:rect b="b" l="l" r="r" t="t"/>
              <a:pathLst>
                <a:path extrusionOk="0" h="1568" w="21681">
                  <a:moveTo>
                    <a:pt x="21569" y="111"/>
                  </a:moveTo>
                  <a:lnTo>
                    <a:pt x="21569" y="937"/>
                  </a:lnTo>
                  <a:cubicBezTo>
                    <a:pt x="21569" y="1225"/>
                    <a:pt x="21337" y="1447"/>
                    <a:pt x="21059" y="1447"/>
                  </a:cubicBezTo>
                  <a:lnTo>
                    <a:pt x="622" y="1447"/>
                  </a:lnTo>
                  <a:cubicBezTo>
                    <a:pt x="344" y="1447"/>
                    <a:pt x="112" y="1225"/>
                    <a:pt x="112" y="937"/>
                  </a:cubicBez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19" y="0"/>
                    <a:pt x="1" y="19"/>
                    <a:pt x="1" y="56"/>
                  </a:cubicBezTo>
                  <a:lnTo>
                    <a:pt x="1" y="937"/>
                  </a:lnTo>
                  <a:cubicBezTo>
                    <a:pt x="1" y="1290"/>
                    <a:pt x="279" y="1568"/>
                    <a:pt x="622" y="1568"/>
                  </a:cubicBezTo>
                  <a:lnTo>
                    <a:pt x="21059" y="1568"/>
                  </a:lnTo>
                  <a:cubicBezTo>
                    <a:pt x="21402" y="1568"/>
                    <a:pt x="21680" y="1290"/>
                    <a:pt x="21680" y="937"/>
                  </a:cubicBezTo>
                  <a:lnTo>
                    <a:pt x="21680" y="56"/>
                  </a:lnTo>
                  <a:cubicBezTo>
                    <a:pt x="21680" y="19"/>
                    <a:pt x="21653" y="0"/>
                    <a:pt x="216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1"/>
            <p:cNvSpPr/>
            <p:nvPr/>
          </p:nvSpPr>
          <p:spPr>
            <a:xfrm>
              <a:off x="6958873" y="3863166"/>
              <a:ext cx="1255160" cy="6608"/>
            </a:xfrm>
            <a:custGeom>
              <a:rect b="b" l="l" r="r" t="t"/>
              <a:pathLst>
                <a:path extrusionOk="0" h="112" w="21273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1217" y="112"/>
                  </a:lnTo>
                  <a:cubicBezTo>
                    <a:pt x="21244" y="112"/>
                    <a:pt x="21272" y="84"/>
                    <a:pt x="21272" y="56"/>
                  </a:cubicBezTo>
                  <a:cubicBezTo>
                    <a:pt x="21272" y="19"/>
                    <a:pt x="21244" y="0"/>
                    <a:pt x="2121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1"/>
            <p:cNvSpPr/>
            <p:nvPr/>
          </p:nvSpPr>
          <p:spPr>
            <a:xfrm>
              <a:off x="7464649" y="3806228"/>
              <a:ext cx="243090" cy="26905"/>
            </a:xfrm>
            <a:custGeom>
              <a:rect b="b" l="l" r="r" t="t"/>
              <a:pathLst>
                <a:path extrusionOk="0" h="456" w="4120">
                  <a:moveTo>
                    <a:pt x="1" y="0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1"/>
            <p:cNvSpPr/>
            <p:nvPr/>
          </p:nvSpPr>
          <p:spPr>
            <a:xfrm>
              <a:off x="7461345" y="3802393"/>
              <a:ext cx="250230" cy="33985"/>
            </a:xfrm>
            <a:custGeom>
              <a:rect b="b" l="l" r="r" t="t"/>
              <a:pathLst>
                <a:path extrusionOk="0" h="576" w="4241">
                  <a:moveTo>
                    <a:pt x="4120" y="121"/>
                  </a:moveTo>
                  <a:lnTo>
                    <a:pt x="4120" y="455"/>
                  </a:lnTo>
                  <a:lnTo>
                    <a:pt x="121" y="455"/>
                  </a:lnTo>
                  <a:lnTo>
                    <a:pt x="121" y="121"/>
                  </a:lnTo>
                  <a:close/>
                  <a:moveTo>
                    <a:pt x="66" y="1"/>
                  </a:moveTo>
                  <a:cubicBezTo>
                    <a:pt x="29" y="1"/>
                    <a:pt x="1" y="28"/>
                    <a:pt x="1" y="65"/>
                  </a:cubicBezTo>
                  <a:lnTo>
                    <a:pt x="1" y="520"/>
                  </a:lnTo>
                  <a:cubicBezTo>
                    <a:pt x="1" y="548"/>
                    <a:pt x="29" y="576"/>
                    <a:pt x="66" y="576"/>
                  </a:cubicBezTo>
                  <a:lnTo>
                    <a:pt x="4175" y="576"/>
                  </a:lnTo>
                  <a:cubicBezTo>
                    <a:pt x="4212" y="576"/>
                    <a:pt x="4240" y="548"/>
                    <a:pt x="4240" y="520"/>
                  </a:cubicBezTo>
                  <a:lnTo>
                    <a:pt x="4240" y="65"/>
                  </a:lnTo>
                  <a:cubicBezTo>
                    <a:pt x="4240" y="28"/>
                    <a:pt x="4212" y="1"/>
                    <a:pt x="417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1"/>
            <p:cNvSpPr/>
            <p:nvPr/>
          </p:nvSpPr>
          <p:spPr>
            <a:xfrm>
              <a:off x="7340388" y="3308122"/>
              <a:ext cx="439038" cy="375020"/>
            </a:xfrm>
            <a:custGeom>
              <a:rect b="b" l="l" r="r" t="t"/>
              <a:pathLst>
                <a:path extrusionOk="0" h="6356" w="7441">
                  <a:moveTo>
                    <a:pt x="298" y="1"/>
                  </a:moveTo>
                  <a:cubicBezTo>
                    <a:pt x="140" y="1"/>
                    <a:pt x="1" y="131"/>
                    <a:pt x="1" y="298"/>
                  </a:cubicBezTo>
                  <a:lnTo>
                    <a:pt x="1" y="6058"/>
                  </a:lnTo>
                  <a:cubicBezTo>
                    <a:pt x="1" y="6225"/>
                    <a:pt x="140" y="6355"/>
                    <a:pt x="298" y="6355"/>
                  </a:cubicBezTo>
                  <a:lnTo>
                    <a:pt x="7144" y="6355"/>
                  </a:lnTo>
                  <a:cubicBezTo>
                    <a:pt x="7301" y="6355"/>
                    <a:pt x="7441" y="6225"/>
                    <a:pt x="7441" y="6058"/>
                  </a:cubicBezTo>
                  <a:lnTo>
                    <a:pt x="7441" y="298"/>
                  </a:lnTo>
                  <a:cubicBezTo>
                    <a:pt x="7441" y="131"/>
                    <a:pt x="7301" y="1"/>
                    <a:pt x="714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1"/>
            <p:cNvSpPr/>
            <p:nvPr/>
          </p:nvSpPr>
          <p:spPr>
            <a:xfrm>
              <a:off x="7369418" y="3278562"/>
              <a:ext cx="439038" cy="375020"/>
            </a:xfrm>
            <a:custGeom>
              <a:rect b="b" l="l" r="r" t="t"/>
              <a:pathLst>
                <a:path extrusionOk="0" h="6356" w="7441">
                  <a:moveTo>
                    <a:pt x="353" y="1"/>
                  </a:moveTo>
                  <a:cubicBezTo>
                    <a:pt x="158" y="1"/>
                    <a:pt x="0" y="159"/>
                    <a:pt x="0" y="344"/>
                  </a:cubicBezTo>
                  <a:lnTo>
                    <a:pt x="0" y="6012"/>
                  </a:lnTo>
                  <a:cubicBezTo>
                    <a:pt x="0" y="6198"/>
                    <a:pt x="158" y="6355"/>
                    <a:pt x="353" y="6355"/>
                  </a:cubicBezTo>
                  <a:lnTo>
                    <a:pt x="7088" y="6355"/>
                  </a:lnTo>
                  <a:cubicBezTo>
                    <a:pt x="7283" y="6355"/>
                    <a:pt x="7440" y="6198"/>
                    <a:pt x="7440" y="6012"/>
                  </a:cubicBezTo>
                  <a:lnTo>
                    <a:pt x="7440" y="344"/>
                  </a:lnTo>
                  <a:cubicBezTo>
                    <a:pt x="7440" y="159"/>
                    <a:pt x="7283" y="1"/>
                    <a:pt x="7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1"/>
            <p:cNvSpPr/>
            <p:nvPr/>
          </p:nvSpPr>
          <p:spPr>
            <a:xfrm>
              <a:off x="7366113" y="3274727"/>
              <a:ext cx="445587" cy="382690"/>
            </a:xfrm>
            <a:custGeom>
              <a:rect b="b" l="l" r="r" t="t"/>
              <a:pathLst>
                <a:path extrusionOk="0" h="6486" w="7552">
                  <a:moveTo>
                    <a:pt x="7144" y="121"/>
                  </a:moveTo>
                  <a:cubicBezTo>
                    <a:pt x="7301" y="121"/>
                    <a:pt x="7431" y="251"/>
                    <a:pt x="7431" y="409"/>
                  </a:cubicBezTo>
                  <a:lnTo>
                    <a:pt x="7431" y="6077"/>
                  </a:lnTo>
                  <a:cubicBezTo>
                    <a:pt x="7431" y="6235"/>
                    <a:pt x="7301" y="6365"/>
                    <a:pt x="7144" y="6365"/>
                  </a:cubicBezTo>
                  <a:lnTo>
                    <a:pt x="409" y="6365"/>
                  </a:lnTo>
                  <a:cubicBezTo>
                    <a:pt x="251" y="6365"/>
                    <a:pt x="121" y="6235"/>
                    <a:pt x="121" y="6077"/>
                  </a:cubicBezTo>
                  <a:lnTo>
                    <a:pt x="121" y="409"/>
                  </a:lnTo>
                  <a:cubicBezTo>
                    <a:pt x="121" y="251"/>
                    <a:pt x="251" y="121"/>
                    <a:pt x="409" y="121"/>
                  </a:cubicBezTo>
                  <a:close/>
                  <a:moveTo>
                    <a:pt x="409" y="1"/>
                  </a:moveTo>
                  <a:cubicBezTo>
                    <a:pt x="186" y="1"/>
                    <a:pt x="1" y="186"/>
                    <a:pt x="1" y="409"/>
                  </a:cubicBezTo>
                  <a:lnTo>
                    <a:pt x="1" y="6077"/>
                  </a:lnTo>
                  <a:cubicBezTo>
                    <a:pt x="1" y="6300"/>
                    <a:pt x="186" y="6485"/>
                    <a:pt x="409" y="6485"/>
                  </a:cubicBezTo>
                  <a:lnTo>
                    <a:pt x="7144" y="6485"/>
                  </a:lnTo>
                  <a:cubicBezTo>
                    <a:pt x="7366" y="6485"/>
                    <a:pt x="7552" y="6300"/>
                    <a:pt x="7552" y="6077"/>
                  </a:cubicBezTo>
                  <a:lnTo>
                    <a:pt x="7552" y="409"/>
                  </a:lnTo>
                  <a:cubicBezTo>
                    <a:pt x="7552" y="186"/>
                    <a:pt x="7366" y="1"/>
                    <a:pt x="714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1"/>
            <p:cNvSpPr/>
            <p:nvPr/>
          </p:nvSpPr>
          <p:spPr>
            <a:xfrm>
              <a:off x="7437271" y="3476164"/>
              <a:ext cx="302742" cy="40594"/>
            </a:xfrm>
            <a:custGeom>
              <a:rect b="b" l="l" r="r" t="t"/>
              <a:pathLst>
                <a:path extrusionOk="0" h="688" w="5131">
                  <a:moveTo>
                    <a:pt x="316" y="1"/>
                  </a:moveTo>
                  <a:cubicBezTo>
                    <a:pt x="140" y="1"/>
                    <a:pt x="1" y="140"/>
                    <a:pt x="1" y="325"/>
                  </a:cubicBezTo>
                  <a:lnTo>
                    <a:pt x="1" y="362"/>
                  </a:lnTo>
                  <a:cubicBezTo>
                    <a:pt x="1" y="539"/>
                    <a:pt x="140" y="687"/>
                    <a:pt x="316" y="687"/>
                  </a:cubicBezTo>
                  <a:lnTo>
                    <a:pt x="4806" y="687"/>
                  </a:lnTo>
                  <a:cubicBezTo>
                    <a:pt x="4982" y="687"/>
                    <a:pt x="5131" y="539"/>
                    <a:pt x="5131" y="362"/>
                  </a:cubicBezTo>
                  <a:lnTo>
                    <a:pt x="5131" y="325"/>
                  </a:lnTo>
                  <a:cubicBezTo>
                    <a:pt x="5131" y="140"/>
                    <a:pt x="4982" y="1"/>
                    <a:pt x="480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1"/>
            <p:cNvSpPr/>
            <p:nvPr/>
          </p:nvSpPr>
          <p:spPr>
            <a:xfrm>
              <a:off x="7433436" y="3472919"/>
              <a:ext cx="309881" cy="47084"/>
            </a:xfrm>
            <a:custGeom>
              <a:rect b="b" l="l" r="r" t="t"/>
              <a:pathLst>
                <a:path extrusionOk="0" h="798" w="5252">
                  <a:moveTo>
                    <a:pt x="4871" y="111"/>
                  </a:moveTo>
                  <a:cubicBezTo>
                    <a:pt x="5019" y="111"/>
                    <a:pt x="5131" y="232"/>
                    <a:pt x="5131" y="380"/>
                  </a:cubicBezTo>
                  <a:lnTo>
                    <a:pt x="5131" y="417"/>
                  </a:lnTo>
                  <a:cubicBezTo>
                    <a:pt x="5131" y="566"/>
                    <a:pt x="5019" y="677"/>
                    <a:pt x="4871" y="677"/>
                  </a:cubicBezTo>
                  <a:lnTo>
                    <a:pt x="381" y="677"/>
                  </a:lnTo>
                  <a:cubicBezTo>
                    <a:pt x="242" y="677"/>
                    <a:pt x="121" y="566"/>
                    <a:pt x="121" y="417"/>
                  </a:cubicBezTo>
                  <a:lnTo>
                    <a:pt x="121" y="380"/>
                  </a:lnTo>
                  <a:cubicBezTo>
                    <a:pt x="121" y="232"/>
                    <a:pt x="242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77" y="0"/>
                    <a:pt x="1" y="167"/>
                    <a:pt x="1" y="380"/>
                  </a:cubicBezTo>
                  <a:lnTo>
                    <a:pt x="1" y="417"/>
                  </a:lnTo>
                  <a:cubicBezTo>
                    <a:pt x="1" y="631"/>
                    <a:pt x="177" y="798"/>
                    <a:pt x="381" y="798"/>
                  </a:cubicBezTo>
                  <a:lnTo>
                    <a:pt x="4871" y="798"/>
                  </a:lnTo>
                  <a:cubicBezTo>
                    <a:pt x="5084" y="798"/>
                    <a:pt x="5251" y="631"/>
                    <a:pt x="5251" y="417"/>
                  </a:cubicBezTo>
                  <a:lnTo>
                    <a:pt x="5251" y="380"/>
                  </a:lnTo>
                  <a:cubicBezTo>
                    <a:pt x="5251" y="167"/>
                    <a:pt x="5084" y="0"/>
                    <a:pt x="487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1"/>
            <p:cNvSpPr/>
            <p:nvPr/>
          </p:nvSpPr>
          <p:spPr>
            <a:xfrm>
              <a:off x="7470136" y="3487138"/>
              <a:ext cx="234830" cy="16993"/>
            </a:xfrm>
            <a:custGeom>
              <a:rect b="b" l="l" r="r" t="t"/>
              <a:pathLst>
                <a:path extrusionOk="0" h="288" w="3980">
                  <a:moveTo>
                    <a:pt x="3850" y="56"/>
                  </a:moveTo>
                  <a:cubicBezTo>
                    <a:pt x="3887" y="56"/>
                    <a:pt x="3924" y="93"/>
                    <a:pt x="3924" y="130"/>
                  </a:cubicBezTo>
                  <a:lnTo>
                    <a:pt x="3924" y="149"/>
                  </a:lnTo>
                  <a:cubicBezTo>
                    <a:pt x="3924" y="195"/>
                    <a:pt x="3887" y="223"/>
                    <a:pt x="3850" y="223"/>
                  </a:cubicBezTo>
                  <a:lnTo>
                    <a:pt x="139" y="223"/>
                  </a:lnTo>
                  <a:cubicBezTo>
                    <a:pt x="93" y="223"/>
                    <a:pt x="56" y="195"/>
                    <a:pt x="56" y="149"/>
                  </a:cubicBezTo>
                  <a:lnTo>
                    <a:pt x="56" y="130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0" y="0"/>
                  </a:moveTo>
                  <a:cubicBezTo>
                    <a:pt x="56" y="0"/>
                    <a:pt x="0" y="56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56" y="288"/>
                    <a:pt x="130" y="288"/>
                  </a:cubicBezTo>
                  <a:lnTo>
                    <a:pt x="3841" y="288"/>
                  </a:lnTo>
                  <a:cubicBezTo>
                    <a:pt x="3924" y="288"/>
                    <a:pt x="3980" y="223"/>
                    <a:pt x="3980" y="149"/>
                  </a:cubicBezTo>
                  <a:lnTo>
                    <a:pt x="3980" y="139"/>
                  </a:lnTo>
                  <a:cubicBezTo>
                    <a:pt x="3980" y="56"/>
                    <a:pt x="3924" y="0"/>
                    <a:pt x="3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1"/>
            <p:cNvSpPr/>
            <p:nvPr/>
          </p:nvSpPr>
          <p:spPr>
            <a:xfrm>
              <a:off x="7489253" y="3539120"/>
              <a:ext cx="198248" cy="23601"/>
            </a:xfrm>
            <a:custGeom>
              <a:rect b="b" l="l" r="r" t="t"/>
              <a:pathLst>
                <a:path extrusionOk="0" h="400" w="3360">
                  <a:moveTo>
                    <a:pt x="205" y="0"/>
                  </a:moveTo>
                  <a:cubicBezTo>
                    <a:pt x="94" y="0"/>
                    <a:pt x="1" y="93"/>
                    <a:pt x="1" y="205"/>
                  </a:cubicBezTo>
                  <a:cubicBezTo>
                    <a:pt x="1" y="316"/>
                    <a:pt x="94" y="399"/>
                    <a:pt x="205" y="399"/>
                  </a:cubicBezTo>
                  <a:lnTo>
                    <a:pt x="3155" y="399"/>
                  </a:lnTo>
                  <a:cubicBezTo>
                    <a:pt x="3266" y="399"/>
                    <a:pt x="3359" y="316"/>
                    <a:pt x="3359" y="205"/>
                  </a:cubicBezTo>
                  <a:cubicBezTo>
                    <a:pt x="3359" y="93"/>
                    <a:pt x="3266" y="0"/>
                    <a:pt x="315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1"/>
            <p:cNvSpPr/>
            <p:nvPr/>
          </p:nvSpPr>
          <p:spPr>
            <a:xfrm>
              <a:off x="7486008" y="3535816"/>
              <a:ext cx="204739" cy="30740"/>
            </a:xfrm>
            <a:custGeom>
              <a:rect b="b" l="l" r="r" t="t"/>
              <a:pathLst>
                <a:path extrusionOk="0" h="521" w="3470">
                  <a:moveTo>
                    <a:pt x="3210" y="121"/>
                  </a:moveTo>
                  <a:cubicBezTo>
                    <a:pt x="3294" y="121"/>
                    <a:pt x="3358" y="177"/>
                    <a:pt x="3358" y="261"/>
                  </a:cubicBezTo>
                  <a:cubicBezTo>
                    <a:pt x="3358" y="335"/>
                    <a:pt x="3294" y="400"/>
                    <a:pt x="3210" y="400"/>
                  </a:cubicBezTo>
                  <a:lnTo>
                    <a:pt x="260" y="400"/>
                  </a:lnTo>
                  <a:cubicBezTo>
                    <a:pt x="177" y="400"/>
                    <a:pt x="121" y="335"/>
                    <a:pt x="121" y="261"/>
                  </a:cubicBezTo>
                  <a:cubicBezTo>
                    <a:pt x="121" y="177"/>
                    <a:pt x="177" y="121"/>
                    <a:pt x="260" y="121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1"/>
                  </a:cubicBezTo>
                  <a:cubicBezTo>
                    <a:pt x="0" y="400"/>
                    <a:pt x="112" y="520"/>
                    <a:pt x="260" y="520"/>
                  </a:cubicBezTo>
                  <a:lnTo>
                    <a:pt x="3210" y="520"/>
                  </a:lnTo>
                  <a:cubicBezTo>
                    <a:pt x="3358" y="520"/>
                    <a:pt x="3470" y="400"/>
                    <a:pt x="3470" y="261"/>
                  </a:cubicBezTo>
                  <a:cubicBezTo>
                    <a:pt x="3470" y="112"/>
                    <a:pt x="3358" y="1"/>
                    <a:pt x="321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1"/>
            <p:cNvSpPr/>
            <p:nvPr/>
          </p:nvSpPr>
          <p:spPr>
            <a:xfrm>
              <a:off x="7529257" y="3545139"/>
              <a:ext cx="11505" cy="11564"/>
            </a:xfrm>
            <a:custGeom>
              <a:rect b="b" l="l" r="r" t="t"/>
              <a:pathLst>
                <a:path extrusionOk="0" h="196" w="195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1"/>
            <p:cNvSpPr/>
            <p:nvPr/>
          </p:nvSpPr>
          <p:spPr>
            <a:xfrm>
              <a:off x="7551148" y="3545139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74" y="140"/>
                    <a:pt x="56" y="121"/>
                    <a:pt x="56" y="103"/>
                  </a:cubicBezTo>
                  <a:cubicBezTo>
                    <a:pt x="56" y="84"/>
                    <a:pt x="7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49" y="195"/>
                    <a:pt x="195" y="158"/>
                    <a:pt x="195" y="103"/>
                  </a:cubicBezTo>
                  <a:cubicBezTo>
                    <a:pt x="195" y="47"/>
                    <a:pt x="149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1"/>
            <p:cNvSpPr/>
            <p:nvPr/>
          </p:nvSpPr>
          <p:spPr>
            <a:xfrm>
              <a:off x="7571917" y="3545139"/>
              <a:ext cx="11033" cy="11564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1"/>
            <p:cNvSpPr/>
            <p:nvPr/>
          </p:nvSpPr>
          <p:spPr>
            <a:xfrm>
              <a:off x="7593807" y="3545139"/>
              <a:ext cx="11033" cy="11564"/>
            </a:xfrm>
            <a:custGeom>
              <a:rect b="b" l="l" r="r" t="t"/>
              <a:pathLst>
                <a:path extrusionOk="0" h="196" w="187">
                  <a:moveTo>
                    <a:pt x="94" y="65"/>
                  </a:moveTo>
                  <a:cubicBezTo>
                    <a:pt x="112" y="65"/>
                    <a:pt x="131" y="84"/>
                    <a:pt x="131" y="103"/>
                  </a:cubicBezTo>
                  <a:cubicBezTo>
                    <a:pt x="131" y="121"/>
                    <a:pt x="112" y="140"/>
                    <a:pt x="94" y="140"/>
                  </a:cubicBezTo>
                  <a:cubicBezTo>
                    <a:pt x="75" y="140"/>
                    <a:pt x="56" y="121"/>
                    <a:pt x="56" y="103"/>
                  </a:cubicBezTo>
                  <a:cubicBezTo>
                    <a:pt x="56" y="84"/>
                    <a:pt x="75" y="65"/>
                    <a:pt x="94" y="65"/>
                  </a:cubicBezTo>
                  <a:close/>
                  <a:moveTo>
                    <a:pt x="94" y="1"/>
                  </a:moveTo>
                  <a:cubicBezTo>
                    <a:pt x="38" y="1"/>
                    <a:pt x="1" y="47"/>
                    <a:pt x="1" y="103"/>
                  </a:cubicBezTo>
                  <a:cubicBezTo>
                    <a:pt x="1" y="158"/>
                    <a:pt x="38" y="195"/>
                    <a:pt x="94" y="195"/>
                  </a:cubicBezTo>
                  <a:cubicBezTo>
                    <a:pt x="149" y="195"/>
                    <a:pt x="186" y="158"/>
                    <a:pt x="186" y="103"/>
                  </a:cubicBezTo>
                  <a:cubicBezTo>
                    <a:pt x="186" y="47"/>
                    <a:pt x="149" y="1"/>
                    <a:pt x="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1"/>
            <p:cNvSpPr/>
            <p:nvPr/>
          </p:nvSpPr>
          <p:spPr>
            <a:xfrm>
              <a:off x="7614635" y="3545139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39" y="84"/>
                    <a:pt x="139" y="103"/>
                  </a:cubicBezTo>
                  <a:cubicBezTo>
                    <a:pt x="139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75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1"/>
            <p:cNvSpPr/>
            <p:nvPr/>
          </p:nvSpPr>
          <p:spPr>
            <a:xfrm>
              <a:off x="7636525" y="3545139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102" y="65"/>
                  </a:moveTo>
                  <a:cubicBezTo>
                    <a:pt x="121" y="65"/>
                    <a:pt x="140" y="84"/>
                    <a:pt x="140" y="103"/>
                  </a:cubicBezTo>
                  <a:cubicBezTo>
                    <a:pt x="140" y="121"/>
                    <a:pt x="121" y="140"/>
                    <a:pt x="102" y="140"/>
                  </a:cubicBezTo>
                  <a:cubicBezTo>
                    <a:pt x="84" y="140"/>
                    <a:pt x="65" y="121"/>
                    <a:pt x="65" y="103"/>
                  </a:cubicBezTo>
                  <a:cubicBezTo>
                    <a:pt x="65" y="84"/>
                    <a:pt x="84" y="65"/>
                    <a:pt x="102" y="65"/>
                  </a:cubicBezTo>
                  <a:close/>
                  <a:moveTo>
                    <a:pt x="102" y="1"/>
                  </a:moveTo>
                  <a:cubicBezTo>
                    <a:pt x="47" y="1"/>
                    <a:pt x="0" y="47"/>
                    <a:pt x="0" y="103"/>
                  </a:cubicBezTo>
                  <a:cubicBezTo>
                    <a:pt x="0" y="158"/>
                    <a:pt x="47" y="195"/>
                    <a:pt x="102" y="195"/>
                  </a:cubicBezTo>
                  <a:cubicBezTo>
                    <a:pt x="158" y="195"/>
                    <a:pt x="195" y="158"/>
                    <a:pt x="195" y="103"/>
                  </a:cubicBezTo>
                  <a:cubicBezTo>
                    <a:pt x="195" y="47"/>
                    <a:pt x="15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1"/>
            <p:cNvSpPr/>
            <p:nvPr/>
          </p:nvSpPr>
          <p:spPr>
            <a:xfrm>
              <a:off x="7524832" y="3322342"/>
              <a:ext cx="127091" cy="127091"/>
            </a:xfrm>
            <a:custGeom>
              <a:rect b="b" l="l" r="r" t="t"/>
              <a:pathLst>
                <a:path extrusionOk="0" h="2154" w="2154">
                  <a:moveTo>
                    <a:pt x="1077" y="1"/>
                  </a:moveTo>
                  <a:cubicBezTo>
                    <a:pt x="483" y="1"/>
                    <a:pt x="1" y="483"/>
                    <a:pt x="1" y="1077"/>
                  </a:cubicBezTo>
                  <a:cubicBezTo>
                    <a:pt x="1" y="1671"/>
                    <a:pt x="483" y="2153"/>
                    <a:pt x="1077" y="2153"/>
                  </a:cubicBezTo>
                  <a:cubicBezTo>
                    <a:pt x="1671" y="2153"/>
                    <a:pt x="2153" y="1671"/>
                    <a:pt x="2153" y="1077"/>
                  </a:cubicBezTo>
                  <a:cubicBezTo>
                    <a:pt x="2153" y="483"/>
                    <a:pt x="1671" y="1"/>
                    <a:pt x="10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1"/>
            <p:cNvSpPr/>
            <p:nvPr/>
          </p:nvSpPr>
          <p:spPr>
            <a:xfrm>
              <a:off x="7521587" y="3319097"/>
              <a:ext cx="133582" cy="133582"/>
            </a:xfrm>
            <a:custGeom>
              <a:rect b="b" l="l" r="r" t="t"/>
              <a:pathLst>
                <a:path extrusionOk="0" h="2264" w="2264">
                  <a:moveTo>
                    <a:pt x="1132" y="112"/>
                  </a:moveTo>
                  <a:cubicBezTo>
                    <a:pt x="1698" y="112"/>
                    <a:pt x="2152" y="575"/>
                    <a:pt x="2152" y="1132"/>
                  </a:cubicBezTo>
                  <a:cubicBezTo>
                    <a:pt x="2152" y="1689"/>
                    <a:pt x="1698" y="2152"/>
                    <a:pt x="1132" y="2152"/>
                  </a:cubicBezTo>
                  <a:cubicBezTo>
                    <a:pt x="575" y="2152"/>
                    <a:pt x="121" y="1689"/>
                    <a:pt x="121" y="1132"/>
                  </a:cubicBezTo>
                  <a:cubicBezTo>
                    <a:pt x="121" y="575"/>
                    <a:pt x="575" y="112"/>
                    <a:pt x="1132" y="112"/>
                  </a:cubicBezTo>
                  <a:close/>
                  <a:moveTo>
                    <a:pt x="1132" y="0"/>
                  </a:moveTo>
                  <a:cubicBezTo>
                    <a:pt x="511" y="0"/>
                    <a:pt x="0" y="510"/>
                    <a:pt x="0" y="1132"/>
                  </a:cubicBezTo>
                  <a:cubicBezTo>
                    <a:pt x="0" y="1754"/>
                    <a:pt x="511" y="2264"/>
                    <a:pt x="1132" y="2264"/>
                  </a:cubicBezTo>
                  <a:cubicBezTo>
                    <a:pt x="1763" y="2264"/>
                    <a:pt x="2264" y="1754"/>
                    <a:pt x="2264" y="1132"/>
                  </a:cubicBezTo>
                  <a:cubicBezTo>
                    <a:pt x="2264" y="510"/>
                    <a:pt x="1763" y="0"/>
                    <a:pt x="11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1"/>
            <p:cNvSpPr/>
            <p:nvPr/>
          </p:nvSpPr>
          <p:spPr>
            <a:xfrm>
              <a:off x="7560411" y="3389665"/>
              <a:ext cx="56465" cy="28557"/>
            </a:xfrm>
            <a:custGeom>
              <a:rect b="b" l="l" r="r" t="t"/>
              <a:pathLst>
                <a:path extrusionOk="0" h="484" w="957">
                  <a:moveTo>
                    <a:pt x="474" y="1"/>
                  </a:moveTo>
                  <a:cubicBezTo>
                    <a:pt x="214" y="1"/>
                    <a:pt x="1" y="214"/>
                    <a:pt x="1" y="483"/>
                  </a:cubicBezTo>
                  <a:lnTo>
                    <a:pt x="956" y="483"/>
                  </a:lnTo>
                  <a:cubicBezTo>
                    <a:pt x="956" y="214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1"/>
            <p:cNvSpPr/>
            <p:nvPr/>
          </p:nvSpPr>
          <p:spPr>
            <a:xfrm>
              <a:off x="7556576" y="3386420"/>
              <a:ext cx="63605" cy="35106"/>
            </a:xfrm>
            <a:custGeom>
              <a:rect b="b" l="l" r="r" t="t"/>
              <a:pathLst>
                <a:path extrusionOk="0" h="595" w="1078">
                  <a:moveTo>
                    <a:pt x="539" y="112"/>
                  </a:moveTo>
                  <a:cubicBezTo>
                    <a:pt x="752" y="112"/>
                    <a:pt x="929" y="269"/>
                    <a:pt x="956" y="473"/>
                  </a:cubicBezTo>
                  <a:lnTo>
                    <a:pt x="122" y="473"/>
                  </a:lnTo>
                  <a:cubicBezTo>
                    <a:pt x="149" y="269"/>
                    <a:pt x="326" y="112"/>
                    <a:pt x="539" y="112"/>
                  </a:cubicBezTo>
                  <a:close/>
                  <a:moveTo>
                    <a:pt x="539" y="0"/>
                  </a:moveTo>
                  <a:cubicBezTo>
                    <a:pt x="242" y="0"/>
                    <a:pt x="1" y="241"/>
                    <a:pt x="1" y="538"/>
                  </a:cubicBezTo>
                  <a:cubicBezTo>
                    <a:pt x="1" y="594"/>
                    <a:pt x="1" y="594"/>
                    <a:pt x="233" y="594"/>
                  </a:cubicBezTo>
                  <a:lnTo>
                    <a:pt x="585" y="594"/>
                  </a:lnTo>
                  <a:cubicBezTo>
                    <a:pt x="1077" y="594"/>
                    <a:pt x="1077" y="594"/>
                    <a:pt x="1077" y="538"/>
                  </a:cubicBezTo>
                  <a:cubicBezTo>
                    <a:pt x="1077" y="241"/>
                    <a:pt x="836" y="0"/>
                    <a:pt x="53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1"/>
            <p:cNvSpPr/>
            <p:nvPr/>
          </p:nvSpPr>
          <p:spPr>
            <a:xfrm>
              <a:off x="7572507" y="3353555"/>
              <a:ext cx="32333" cy="32392"/>
            </a:xfrm>
            <a:custGeom>
              <a:rect b="b" l="l" r="r" t="t"/>
              <a:pathLst>
                <a:path extrusionOk="0" h="549" w="548">
                  <a:moveTo>
                    <a:pt x="269" y="1"/>
                  </a:moveTo>
                  <a:cubicBezTo>
                    <a:pt x="121" y="1"/>
                    <a:pt x="0" y="131"/>
                    <a:pt x="0" y="279"/>
                  </a:cubicBezTo>
                  <a:cubicBezTo>
                    <a:pt x="0" y="427"/>
                    <a:pt x="121" y="548"/>
                    <a:pt x="269" y="548"/>
                  </a:cubicBezTo>
                  <a:cubicBezTo>
                    <a:pt x="427" y="548"/>
                    <a:pt x="547" y="427"/>
                    <a:pt x="547" y="279"/>
                  </a:cubicBezTo>
                  <a:cubicBezTo>
                    <a:pt x="547" y="131"/>
                    <a:pt x="427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1"/>
            <p:cNvSpPr/>
            <p:nvPr/>
          </p:nvSpPr>
          <p:spPr>
            <a:xfrm>
              <a:off x="7569203" y="3350310"/>
              <a:ext cx="38883" cy="38883"/>
            </a:xfrm>
            <a:custGeom>
              <a:rect b="b" l="l" r="r" t="t"/>
              <a:pathLst>
                <a:path extrusionOk="0" h="659" w="659">
                  <a:moveTo>
                    <a:pt x="325" y="121"/>
                  </a:moveTo>
                  <a:cubicBezTo>
                    <a:pt x="446" y="121"/>
                    <a:pt x="538" y="213"/>
                    <a:pt x="538" y="334"/>
                  </a:cubicBezTo>
                  <a:cubicBezTo>
                    <a:pt x="538" y="445"/>
                    <a:pt x="446" y="547"/>
                    <a:pt x="325" y="547"/>
                  </a:cubicBezTo>
                  <a:cubicBezTo>
                    <a:pt x="214" y="547"/>
                    <a:pt x="112" y="445"/>
                    <a:pt x="112" y="334"/>
                  </a:cubicBezTo>
                  <a:cubicBezTo>
                    <a:pt x="112" y="213"/>
                    <a:pt x="214" y="121"/>
                    <a:pt x="325" y="121"/>
                  </a:cubicBezTo>
                  <a:close/>
                  <a:moveTo>
                    <a:pt x="325" y="0"/>
                  </a:moveTo>
                  <a:cubicBezTo>
                    <a:pt x="149" y="0"/>
                    <a:pt x="0" y="148"/>
                    <a:pt x="0" y="334"/>
                  </a:cubicBezTo>
                  <a:cubicBezTo>
                    <a:pt x="0" y="510"/>
                    <a:pt x="149" y="659"/>
                    <a:pt x="325" y="659"/>
                  </a:cubicBezTo>
                  <a:cubicBezTo>
                    <a:pt x="511" y="659"/>
                    <a:pt x="659" y="510"/>
                    <a:pt x="659" y="334"/>
                  </a:cubicBezTo>
                  <a:cubicBezTo>
                    <a:pt x="659" y="148"/>
                    <a:pt x="511" y="0"/>
                    <a:pt x="3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1"/>
            <p:cNvSpPr/>
            <p:nvPr/>
          </p:nvSpPr>
          <p:spPr>
            <a:xfrm>
              <a:off x="7541825" y="3581839"/>
              <a:ext cx="93637" cy="29029"/>
            </a:xfrm>
            <a:custGeom>
              <a:rect b="b" l="l" r="r" t="t"/>
              <a:pathLst>
                <a:path extrusionOk="0" h="492" w="1587">
                  <a:moveTo>
                    <a:pt x="242" y="0"/>
                  </a:moveTo>
                  <a:cubicBezTo>
                    <a:pt x="112" y="0"/>
                    <a:pt x="1" y="111"/>
                    <a:pt x="1" y="251"/>
                  </a:cubicBezTo>
                  <a:cubicBezTo>
                    <a:pt x="1" y="380"/>
                    <a:pt x="112" y="492"/>
                    <a:pt x="242" y="492"/>
                  </a:cubicBezTo>
                  <a:lnTo>
                    <a:pt x="1336" y="492"/>
                  </a:lnTo>
                  <a:cubicBezTo>
                    <a:pt x="1476" y="492"/>
                    <a:pt x="1587" y="380"/>
                    <a:pt x="1587" y="251"/>
                  </a:cubicBezTo>
                  <a:cubicBezTo>
                    <a:pt x="1587" y="111"/>
                    <a:pt x="1476" y="0"/>
                    <a:pt x="1336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>
              <a:off x="7537990" y="3578534"/>
              <a:ext cx="100776" cy="35638"/>
            </a:xfrm>
            <a:custGeom>
              <a:rect b="b" l="l" r="r" t="t"/>
              <a:pathLst>
                <a:path extrusionOk="0" h="604" w="1708">
                  <a:moveTo>
                    <a:pt x="1401" y="112"/>
                  </a:moveTo>
                  <a:cubicBezTo>
                    <a:pt x="1503" y="112"/>
                    <a:pt x="1587" y="195"/>
                    <a:pt x="1587" y="307"/>
                  </a:cubicBezTo>
                  <a:cubicBezTo>
                    <a:pt x="1587" y="409"/>
                    <a:pt x="1503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21" y="409"/>
                    <a:pt x="121" y="307"/>
                  </a:cubicBezTo>
                  <a:cubicBezTo>
                    <a:pt x="121" y="195"/>
                    <a:pt x="205" y="112"/>
                    <a:pt x="307" y="112"/>
                  </a:cubicBezTo>
                  <a:close/>
                  <a:moveTo>
                    <a:pt x="307" y="0"/>
                  </a:moveTo>
                  <a:cubicBezTo>
                    <a:pt x="140" y="0"/>
                    <a:pt x="1" y="130"/>
                    <a:pt x="1" y="307"/>
                  </a:cubicBezTo>
                  <a:cubicBezTo>
                    <a:pt x="1" y="474"/>
                    <a:pt x="140" y="603"/>
                    <a:pt x="307" y="603"/>
                  </a:cubicBezTo>
                  <a:lnTo>
                    <a:pt x="1401" y="603"/>
                  </a:lnTo>
                  <a:cubicBezTo>
                    <a:pt x="1568" y="603"/>
                    <a:pt x="1707" y="474"/>
                    <a:pt x="1707" y="307"/>
                  </a:cubicBezTo>
                  <a:cubicBezTo>
                    <a:pt x="1707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7134585" y="1285137"/>
              <a:ext cx="959027" cy="662893"/>
            </a:xfrm>
            <a:custGeom>
              <a:rect b="b" l="l" r="r" t="t"/>
              <a:pathLst>
                <a:path extrusionOk="0" h="11235" w="16254">
                  <a:moveTo>
                    <a:pt x="427" y="0"/>
                  </a:moveTo>
                  <a:cubicBezTo>
                    <a:pt x="195" y="0"/>
                    <a:pt x="1" y="195"/>
                    <a:pt x="1" y="427"/>
                  </a:cubicBezTo>
                  <a:lnTo>
                    <a:pt x="1" y="11086"/>
                  </a:lnTo>
                  <a:cubicBezTo>
                    <a:pt x="1" y="11169"/>
                    <a:pt x="66" y="11234"/>
                    <a:pt x="149" y="11234"/>
                  </a:cubicBezTo>
                  <a:lnTo>
                    <a:pt x="16105" y="11234"/>
                  </a:lnTo>
                  <a:cubicBezTo>
                    <a:pt x="16188" y="11234"/>
                    <a:pt x="16253" y="11169"/>
                    <a:pt x="16253" y="11086"/>
                  </a:cubicBezTo>
                  <a:lnTo>
                    <a:pt x="16253" y="427"/>
                  </a:lnTo>
                  <a:cubicBezTo>
                    <a:pt x="16253" y="195"/>
                    <a:pt x="16059" y="0"/>
                    <a:pt x="1582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>
              <a:off x="7131340" y="1281833"/>
              <a:ext cx="965576" cy="670032"/>
            </a:xfrm>
            <a:custGeom>
              <a:rect b="b" l="l" r="r" t="t"/>
              <a:pathLst>
                <a:path extrusionOk="0" h="11356" w="16365">
                  <a:moveTo>
                    <a:pt x="15882" y="121"/>
                  </a:moveTo>
                  <a:cubicBezTo>
                    <a:pt x="16086" y="121"/>
                    <a:pt x="16243" y="279"/>
                    <a:pt x="16243" y="483"/>
                  </a:cubicBezTo>
                  <a:lnTo>
                    <a:pt x="16243" y="11142"/>
                  </a:lnTo>
                  <a:cubicBezTo>
                    <a:pt x="16243" y="11198"/>
                    <a:pt x="16206" y="11235"/>
                    <a:pt x="16160" y="11235"/>
                  </a:cubicBezTo>
                  <a:lnTo>
                    <a:pt x="204" y="11235"/>
                  </a:lnTo>
                  <a:cubicBezTo>
                    <a:pt x="158" y="11235"/>
                    <a:pt x="111" y="11198"/>
                    <a:pt x="111" y="11142"/>
                  </a:cubicBezTo>
                  <a:lnTo>
                    <a:pt x="111" y="483"/>
                  </a:lnTo>
                  <a:cubicBezTo>
                    <a:pt x="111" y="279"/>
                    <a:pt x="278" y="121"/>
                    <a:pt x="482" y="121"/>
                  </a:cubicBezTo>
                  <a:close/>
                  <a:moveTo>
                    <a:pt x="482" y="1"/>
                  </a:moveTo>
                  <a:cubicBezTo>
                    <a:pt x="213" y="1"/>
                    <a:pt x="0" y="214"/>
                    <a:pt x="0" y="483"/>
                  </a:cubicBezTo>
                  <a:lnTo>
                    <a:pt x="0" y="11142"/>
                  </a:lnTo>
                  <a:cubicBezTo>
                    <a:pt x="0" y="11262"/>
                    <a:pt x="93" y="11355"/>
                    <a:pt x="204" y="11355"/>
                  </a:cubicBezTo>
                  <a:lnTo>
                    <a:pt x="16160" y="11355"/>
                  </a:lnTo>
                  <a:cubicBezTo>
                    <a:pt x="16271" y="11355"/>
                    <a:pt x="16364" y="11262"/>
                    <a:pt x="16364" y="11142"/>
                  </a:cubicBezTo>
                  <a:lnTo>
                    <a:pt x="16364" y="483"/>
                  </a:lnTo>
                  <a:cubicBezTo>
                    <a:pt x="16364" y="214"/>
                    <a:pt x="16151" y="1"/>
                    <a:pt x="1588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>
              <a:off x="7204681" y="1349156"/>
              <a:ext cx="818837" cy="535389"/>
            </a:xfrm>
            <a:custGeom>
              <a:rect b="b" l="l" r="r" t="t"/>
              <a:pathLst>
                <a:path extrusionOk="0" h="9074" w="13878">
                  <a:moveTo>
                    <a:pt x="0" y="1"/>
                  </a:moveTo>
                  <a:lnTo>
                    <a:pt x="0" y="1847"/>
                  </a:lnTo>
                  <a:lnTo>
                    <a:pt x="0" y="7376"/>
                  </a:lnTo>
                  <a:lnTo>
                    <a:pt x="0" y="9073"/>
                  </a:lnTo>
                  <a:lnTo>
                    <a:pt x="13878" y="9073"/>
                  </a:lnTo>
                  <a:lnTo>
                    <a:pt x="138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7201376" y="1345320"/>
              <a:ext cx="825445" cy="542469"/>
            </a:xfrm>
            <a:custGeom>
              <a:rect b="b" l="l" r="r" t="t"/>
              <a:pathLst>
                <a:path extrusionOk="0" h="9194" w="139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lnTo>
                    <a:pt x="0" y="1912"/>
                  </a:lnTo>
                  <a:cubicBezTo>
                    <a:pt x="0" y="1949"/>
                    <a:pt x="28" y="1967"/>
                    <a:pt x="56" y="1967"/>
                  </a:cubicBezTo>
                  <a:cubicBezTo>
                    <a:pt x="93" y="1967"/>
                    <a:pt x="112" y="1949"/>
                    <a:pt x="112" y="1912"/>
                  </a:cubicBezTo>
                  <a:lnTo>
                    <a:pt x="112" y="121"/>
                  </a:lnTo>
                  <a:lnTo>
                    <a:pt x="13869" y="121"/>
                  </a:lnTo>
                  <a:lnTo>
                    <a:pt x="13869" y="9083"/>
                  </a:lnTo>
                  <a:lnTo>
                    <a:pt x="112" y="9083"/>
                  </a:lnTo>
                  <a:lnTo>
                    <a:pt x="112" y="7441"/>
                  </a:lnTo>
                  <a:cubicBezTo>
                    <a:pt x="112" y="7403"/>
                    <a:pt x="93" y="7385"/>
                    <a:pt x="56" y="7385"/>
                  </a:cubicBezTo>
                  <a:cubicBezTo>
                    <a:pt x="28" y="7385"/>
                    <a:pt x="0" y="7403"/>
                    <a:pt x="0" y="7441"/>
                  </a:cubicBezTo>
                  <a:lnTo>
                    <a:pt x="0" y="9138"/>
                  </a:lnTo>
                  <a:cubicBezTo>
                    <a:pt x="0" y="9175"/>
                    <a:pt x="28" y="9194"/>
                    <a:pt x="56" y="9194"/>
                  </a:cubicBezTo>
                  <a:lnTo>
                    <a:pt x="13934" y="9194"/>
                  </a:lnTo>
                  <a:cubicBezTo>
                    <a:pt x="13962" y="9194"/>
                    <a:pt x="13990" y="9175"/>
                    <a:pt x="13990" y="9138"/>
                  </a:cubicBezTo>
                  <a:lnTo>
                    <a:pt x="13990" y="66"/>
                  </a:lnTo>
                  <a:cubicBezTo>
                    <a:pt x="13990" y="29"/>
                    <a:pt x="13962" y="1"/>
                    <a:pt x="1393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201376" y="1512300"/>
              <a:ext cx="6608" cy="180666"/>
            </a:xfrm>
            <a:custGeom>
              <a:rect b="b" l="l" r="r" t="t"/>
              <a:pathLst>
                <a:path extrusionOk="0" h="3062" w="112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3006"/>
                  </a:lnTo>
                  <a:cubicBezTo>
                    <a:pt x="0" y="3034"/>
                    <a:pt x="28" y="3061"/>
                    <a:pt x="56" y="3061"/>
                  </a:cubicBezTo>
                  <a:cubicBezTo>
                    <a:pt x="93" y="3061"/>
                    <a:pt x="112" y="3034"/>
                    <a:pt x="112" y="3006"/>
                  </a:cubicBezTo>
                  <a:lnTo>
                    <a:pt x="112" y="56"/>
                  </a:lnTo>
                  <a:cubicBezTo>
                    <a:pt x="112" y="28"/>
                    <a:pt x="93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7603130" y="1307027"/>
              <a:ext cx="21949" cy="21418"/>
            </a:xfrm>
            <a:custGeom>
              <a:rect b="b" l="l" r="r" t="t"/>
              <a:pathLst>
                <a:path extrusionOk="0" h="363" w="372">
                  <a:moveTo>
                    <a:pt x="186" y="121"/>
                  </a:moveTo>
                  <a:cubicBezTo>
                    <a:pt x="223" y="121"/>
                    <a:pt x="251" y="149"/>
                    <a:pt x="251" y="186"/>
                  </a:cubicBezTo>
                  <a:cubicBezTo>
                    <a:pt x="251" y="223"/>
                    <a:pt x="223" y="251"/>
                    <a:pt x="186" y="251"/>
                  </a:cubicBezTo>
                  <a:cubicBezTo>
                    <a:pt x="149" y="251"/>
                    <a:pt x="121" y="223"/>
                    <a:pt x="121" y="186"/>
                  </a:cubicBezTo>
                  <a:cubicBezTo>
                    <a:pt x="121" y="149"/>
                    <a:pt x="149" y="121"/>
                    <a:pt x="186" y="121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86"/>
                  </a:cubicBezTo>
                  <a:cubicBezTo>
                    <a:pt x="1" y="279"/>
                    <a:pt x="84" y="362"/>
                    <a:pt x="186" y="362"/>
                  </a:cubicBezTo>
                  <a:cubicBezTo>
                    <a:pt x="288" y="362"/>
                    <a:pt x="372" y="288"/>
                    <a:pt x="372" y="186"/>
                  </a:cubicBezTo>
                  <a:cubicBezTo>
                    <a:pt x="372" y="84"/>
                    <a:pt x="288" y="0"/>
                    <a:pt x="1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6977518" y="1943023"/>
              <a:ext cx="1272625" cy="86026"/>
            </a:xfrm>
            <a:custGeom>
              <a:rect b="b" l="l" r="r" t="t"/>
              <a:pathLst>
                <a:path extrusionOk="0" h="1458" w="21569">
                  <a:moveTo>
                    <a:pt x="0" y="1"/>
                  </a:moveTo>
                  <a:lnTo>
                    <a:pt x="0" y="891"/>
                  </a:lnTo>
                  <a:cubicBezTo>
                    <a:pt x="0" y="1207"/>
                    <a:pt x="260" y="1457"/>
                    <a:pt x="575" y="1457"/>
                  </a:cubicBezTo>
                  <a:lnTo>
                    <a:pt x="21003" y="1457"/>
                  </a:lnTo>
                  <a:cubicBezTo>
                    <a:pt x="21318" y="1457"/>
                    <a:pt x="21569" y="1207"/>
                    <a:pt x="21569" y="891"/>
                  </a:cubicBezTo>
                  <a:lnTo>
                    <a:pt x="2156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6974214" y="1939778"/>
              <a:ext cx="1279764" cy="92516"/>
            </a:xfrm>
            <a:custGeom>
              <a:rect b="b" l="l" r="r" t="t"/>
              <a:pathLst>
                <a:path extrusionOk="0" h="1568" w="21690">
                  <a:moveTo>
                    <a:pt x="21569" y="111"/>
                  </a:moveTo>
                  <a:lnTo>
                    <a:pt x="21569" y="946"/>
                  </a:lnTo>
                  <a:cubicBezTo>
                    <a:pt x="21569" y="1225"/>
                    <a:pt x="21337" y="1457"/>
                    <a:pt x="21059" y="1457"/>
                  </a:cubicBezTo>
                  <a:lnTo>
                    <a:pt x="631" y="1457"/>
                  </a:lnTo>
                  <a:cubicBezTo>
                    <a:pt x="344" y="1457"/>
                    <a:pt x="121" y="1225"/>
                    <a:pt x="121" y="946"/>
                  </a:cubicBezTo>
                  <a:lnTo>
                    <a:pt x="121" y="111"/>
                  </a:lnTo>
                  <a:close/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lnTo>
                    <a:pt x="1" y="946"/>
                  </a:lnTo>
                  <a:cubicBezTo>
                    <a:pt x="1" y="1290"/>
                    <a:pt x="279" y="1568"/>
                    <a:pt x="631" y="1568"/>
                  </a:cubicBezTo>
                  <a:lnTo>
                    <a:pt x="21059" y="1568"/>
                  </a:lnTo>
                  <a:cubicBezTo>
                    <a:pt x="21402" y="1568"/>
                    <a:pt x="21690" y="1290"/>
                    <a:pt x="21690" y="946"/>
                  </a:cubicBezTo>
                  <a:lnTo>
                    <a:pt x="21690" y="56"/>
                  </a:lnTo>
                  <a:cubicBezTo>
                    <a:pt x="21690" y="28"/>
                    <a:pt x="21662" y="0"/>
                    <a:pt x="216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6986251" y="2005449"/>
              <a:ext cx="1255160" cy="6608"/>
            </a:xfrm>
            <a:custGeom>
              <a:rect b="b" l="l" r="r" t="t"/>
              <a:pathLst>
                <a:path extrusionOk="0" h="112" w="21273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66" y="112"/>
                  </a:cubicBezTo>
                  <a:lnTo>
                    <a:pt x="21216" y="112"/>
                  </a:lnTo>
                  <a:cubicBezTo>
                    <a:pt x="21254" y="112"/>
                    <a:pt x="21272" y="93"/>
                    <a:pt x="21272" y="56"/>
                  </a:cubicBezTo>
                  <a:cubicBezTo>
                    <a:pt x="21272" y="28"/>
                    <a:pt x="21254" y="0"/>
                    <a:pt x="2121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7492557" y="1948511"/>
              <a:ext cx="243090" cy="26905"/>
            </a:xfrm>
            <a:custGeom>
              <a:rect b="b" l="l" r="r" t="t"/>
              <a:pathLst>
                <a:path extrusionOk="0" h="456" w="4120">
                  <a:moveTo>
                    <a:pt x="1" y="1"/>
                  </a:moveTo>
                  <a:lnTo>
                    <a:pt x="1" y="455"/>
                  </a:lnTo>
                  <a:lnTo>
                    <a:pt x="4119" y="455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7489253" y="1945206"/>
              <a:ext cx="249699" cy="33454"/>
            </a:xfrm>
            <a:custGeom>
              <a:rect b="b" l="l" r="r" t="t"/>
              <a:pathLst>
                <a:path extrusionOk="0" h="567" w="4232">
                  <a:moveTo>
                    <a:pt x="4120" y="112"/>
                  </a:moveTo>
                  <a:lnTo>
                    <a:pt x="4120" y="455"/>
                  </a:lnTo>
                  <a:lnTo>
                    <a:pt x="112" y="455"/>
                  </a:lnTo>
                  <a:lnTo>
                    <a:pt x="112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511"/>
                  </a:lnTo>
                  <a:cubicBezTo>
                    <a:pt x="1" y="539"/>
                    <a:pt x="29" y="567"/>
                    <a:pt x="57" y="567"/>
                  </a:cubicBezTo>
                  <a:lnTo>
                    <a:pt x="4175" y="567"/>
                  </a:lnTo>
                  <a:cubicBezTo>
                    <a:pt x="4203" y="567"/>
                    <a:pt x="4231" y="539"/>
                    <a:pt x="4231" y="511"/>
                  </a:cubicBezTo>
                  <a:lnTo>
                    <a:pt x="4231" y="57"/>
                  </a:lnTo>
                  <a:cubicBezTo>
                    <a:pt x="4231" y="19"/>
                    <a:pt x="4203" y="1"/>
                    <a:pt x="417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7368297" y="1450405"/>
              <a:ext cx="438507" cy="375551"/>
            </a:xfrm>
            <a:custGeom>
              <a:rect b="b" l="l" r="r" t="t"/>
              <a:pathLst>
                <a:path extrusionOk="0" h="6365" w="7432">
                  <a:moveTo>
                    <a:pt x="298" y="1"/>
                  </a:moveTo>
                  <a:cubicBezTo>
                    <a:pt x="131" y="1"/>
                    <a:pt x="1" y="140"/>
                    <a:pt x="1" y="298"/>
                  </a:cubicBezTo>
                  <a:lnTo>
                    <a:pt x="1" y="6068"/>
                  </a:lnTo>
                  <a:cubicBezTo>
                    <a:pt x="1" y="6235"/>
                    <a:pt x="131" y="6365"/>
                    <a:pt x="298" y="6365"/>
                  </a:cubicBezTo>
                  <a:lnTo>
                    <a:pt x="7135" y="6365"/>
                  </a:lnTo>
                  <a:cubicBezTo>
                    <a:pt x="7302" y="6365"/>
                    <a:pt x="7431" y="6235"/>
                    <a:pt x="7431" y="6068"/>
                  </a:cubicBezTo>
                  <a:lnTo>
                    <a:pt x="7431" y="298"/>
                  </a:lnTo>
                  <a:cubicBezTo>
                    <a:pt x="7431" y="140"/>
                    <a:pt x="7302" y="1"/>
                    <a:pt x="71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7397326" y="1420844"/>
              <a:ext cx="438507" cy="375551"/>
            </a:xfrm>
            <a:custGeom>
              <a:rect b="b" l="l" r="r" t="t"/>
              <a:pathLst>
                <a:path extrusionOk="0" h="6365" w="7432"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lnTo>
                    <a:pt x="0" y="6012"/>
                  </a:lnTo>
                  <a:cubicBezTo>
                    <a:pt x="0" y="6207"/>
                    <a:pt x="158" y="6365"/>
                    <a:pt x="353" y="6365"/>
                  </a:cubicBezTo>
                  <a:lnTo>
                    <a:pt x="7088" y="6365"/>
                  </a:lnTo>
                  <a:cubicBezTo>
                    <a:pt x="7273" y="6365"/>
                    <a:pt x="7431" y="6207"/>
                    <a:pt x="7431" y="6012"/>
                  </a:cubicBezTo>
                  <a:lnTo>
                    <a:pt x="7431" y="353"/>
                  </a:lnTo>
                  <a:cubicBezTo>
                    <a:pt x="7431" y="159"/>
                    <a:pt x="7273" y="1"/>
                    <a:pt x="70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7394022" y="1417599"/>
              <a:ext cx="445646" cy="382100"/>
            </a:xfrm>
            <a:custGeom>
              <a:rect b="b" l="l" r="r" t="t"/>
              <a:pathLst>
                <a:path extrusionOk="0" h="6476" w="7553">
                  <a:moveTo>
                    <a:pt x="7144" y="112"/>
                  </a:moveTo>
                  <a:cubicBezTo>
                    <a:pt x="7302" y="112"/>
                    <a:pt x="7431" y="241"/>
                    <a:pt x="7431" y="408"/>
                  </a:cubicBezTo>
                  <a:lnTo>
                    <a:pt x="7431" y="6067"/>
                  </a:lnTo>
                  <a:cubicBezTo>
                    <a:pt x="7431" y="6225"/>
                    <a:pt x="7302" y="6355"/>
                    <a:pt x="7144" y="6355"/>
                  </a:cubicBezTo>
                  <a:lnTo>
                    <a:pt x="409" y="6355"/>
                  </a:lnTo>
                  <a:cubicBezTo>
                    <a:pt x="242" y="6355"/>
                    <a:pt x="112" y="6225"/>
                    <a:pt x="112" y="6067"/>
                  </a:cubicBezTo>
                  <a:lnTo>
                    <a:pt x="112" y="408"/>
                  </a:lnTo>
                  <a:cubicBezTo>
                    <a:pt x="112" y="241"/>
                    <a:pt x="242" y="112"/>
                    <a:pt x="409" y="112"/>
                  </a:cubicBezTo>
                  <a:close/>
                  <a:moveTo>
                    <a:pt x="409" y="0"/>
                  </a:moveTo>
                  <a:cubicBezTo>
                    <a:pt x="177" y="0"/>
                    <a:pt x="1" y="176"/>
                    <a:pt x="1" y="408"/>
                  </a:cubicBezTo>
                  <a:lnTo>
                    <a:pt x="1" y="6067"/>
                  </a:lnTo>
                  <a:cubicBezTo>
                    <a:pt x="1" y="6290"/>
                    <a:pt x="177" y="6475"/>
                    <a:pt x="409" y="6475"/>
                  </a:cubicBezTo>
                  <a:lnTo>
                    <a:pt x="7144" y="6475"/>
                  </a:lnTo>
                  <a:cubicBezTo>
                    <a:pt x="7367" y="6475"/>
                    <a:pt x="7552" y="6290"/>
                    <a:pt x="7543" y="6067"/>
                  </a:cubicBezTo>
                  <a:lnTo>
                    <a:pt x="7543" y="408"/>
                  </a:lnTo>
                  <a:cubicBezTo>
                    <a:pt x="7543" y="186"/>
                    <a:pt x="7367" y="0"/>
                    <a:pt x="714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7464649" y="1618446"/>
              <a:ext cx="302742" cy="40594"/>
            </a:xfrm>
            <a:custGeom>
              <a:rect b="b" l="l" r="r" t="t"/>
              <a:pathLst>
                <a:path extrusionOk="0" h="688" w="5131">
                  <a:moveTo>
                    <a:pt x="325" y="1"/>
                  </a:moveTo>
                  <a:cubicBezTo>
                    <a:pt x="149" y="1"/>
                    <a:pt x="1" y="149"/>
                    <a:pt x="1" y="325"/>
                  </a:cubicBezTo>
                  <a:lnTo>
                    <a:pt x="1" y="363"/>
                  </a:lnTo>
                  <a:cubicBezTo>
                    <a:pt x="1" y="548"/>
                    <a:pt x="149" y="687"/>
                    <a:pt x="325" y="687"/>
                  </a:cubicBezTo>
                  <a:lnTo>
                    <a:pt x="4806" y="687"/>
                  </a:lnTo>
                  <a:cubicBezTo>
                    <a:pt x="4991" y="687"/>
                    <a:pt x="5131" y="548"/>
                    <a:pt x="5131" y="363"/>
                  </a:cubicBezTo>
                  <a:lnTo>
                    <a:pt x="5131" y="325"/>
                  </a:lnTo>
                  <a:cubicBezTo>
                    <a:pt x="5131" y="149"/>
                    <a:pt x="4991" y="1"/>
                    <a:pt x="4806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7461345" y="1615201"/>
              <a:ext cx="309881" cy="47084"/>
            </a:xfrm>
            <a:custGeom>
              <a:rect b="b" l="l" r="r" t="t"/>
              <a:pathLst>
                <a:path extrusionOk="0" h="798" w="5252">
                  <a:moveTo>
                    <a:pt x="4862" y="111"/>
                  </a:moveTo>
                  <a:cubicBezTo>
                    <a:pt x="5010" y="111"/>
                    <a:pt x="5131" y="232"/>
                    <a:pt x="5131" y="380"/>
                  </a:cubicBezTo>
                  <a:lnTo>
                    <a:pt x="5131" y="418"/>
                  </a:lnTo>
                  <a:cubicBezTo>
                    <a:pt x="5131" y="566"/>
                    <a:pt x="5010" y="687"/>
                    <a:pt x="4862" y="687"/>
                  </a:cubicBezTo>
                  <a:lnTo>
                    <a:pt x="381" y="687"/>
                  </a:lnTo>
                  <a:cubicBezTo>
                    <a:pt x="233" y="687"/>
                    <a:pt x="112" y="566"/>
                    <a:pt x="112" y="418"/>
                  </a:cubicBezTo>
                  <a:lnTo>
                    <a:pt x="112" y="380"/>
                  </a:lnTo>
                  <a:cubicBezTo>
                    <a:pt x="112" y="232"/>
                    <a:pt x="233" y="111"/>
                    <a:pt x="381" y="111"/>
                  </a:cubicBezTo>
                  <a:close/>
                  <a:moveTo>
                    <a:pt x="381" y="0"/>
                  </a:moveTo>
                  <a:cubicBezTo>
                    <a:pt x="168" y="0"/>
                    <a:pt x="1" y="167"/>
                    <a:pt x="1" y="380"/>
                  </a:cubicBezTo>
                  <a:lnTo>
                    <a:pt x="1" y="418"/>
                  </a:lnTo>
                  <a:cubicBezTo>
                    <a:pt x="1" y="631"/>
                    <a:pt x="168" y="798"/>
                    <a:pt x="381" y="798"/>
                  </a:cubicBezTo>
                  <a:lnTo>
                    <a:pt x="4862" y="798"/>
                  </a:lnTo>
                  <a:cubicBezTo>
                    <a:pt x="5075" y="798"/>
                    <a:pt x="5251" y="631"/>
                    <a:pt x="5251" y="418"/>
                  </a:cubicBezTo>
                  <a:lnTo>
                    <a:pt x="5251" y="380"/>
                  </a:lnTo>
                  <a:cubicBezTo>
                    <a:pt x="5251" y="167"/>
                    <a:pt x="5075" y="0"/>
                    <a:pt x="486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7497514" y="1629421"/>
              <a:ext cx="235420" cy="16993"/>
            </a:xfrm>
            <a:custGeom>
              <a:rect b="b" l="l" r="r" t="t"/>
              <a:pathLst>
                <a:path extrusionOk="0" h="288" w="3990">
                  <a:moveTo>
                    <a:pt x="3850" y="56"/>
                  </a:moveTo>
                  <a:cubicBezTo>
                    <a:pt x="3896" y="56"/>
                    <a:pt x="3933" y="93"/>
                    <a:pt x="3933" y="139"/>
                  </a:cubicBezTo>
                  <a:lnTo>
                    <a:pt x="3933" y="149"/>
                  </a:lnTo>
                  <a:cubicBezTo>
                    <a:pt x="3933" y="195"/>
                    <a:pt x="3896" y="232"/>
                    <a:pt x="3850" y="232"/>
                  </a:cubicBezTo>
                  <a:lnTo>
                    <a:pt x="139" y="232"/>
                  </a:lnTo>
                  <a:cubicBezTo>
                    <a:pt x="93" y="232"/>
                    <a:pt x="56" y="195"/>
                    <a:pt x="56" y="149"/>
                  </a:cubicBezTo>
                  <a:lnTo>
                    <a:pt x="56" y="139"/>
                  </a:lnTo>
                  <a:cubicBezTo>
                    <a:pt x="56" y="93"/>
                    <a:pt x="93" y="56"/>
                    <a:pt x="139" y="56"/>
                  </a:cubicBezTo>
                  <a:close/>
                  <a:moveTo>
                    <a:pt x="139" y="0"/>
                  </a:moveTo>
                  <a:cubicBezTo>
                    <a:pt x="65" y="0"/>
                    <a:pt x="0" y="65"/>
                    <a:pt x="0" y="139"/>
                  </a:cubicBezTo>
                  <a:lnTo>
                    <a:pt x="0" y="149"/>
                  </a:lnTo>
                  <a:cubicBezTo>
                    <a:pt x="0" y="223"/>
                    <a:pt x="65" y="288"/>
                    <a:pt x="139" y="288"/>
                  </a:cubicBezTo>
                  <a:lnTo>
                    <a:pt x="3850" y="288"/>
                  </a:lnTo>
                  <a:cubicBezTo>
                    <a:pt x="3924" y="288"/>
                    <a:pt x="3989" y="232"/>
                    <a:pt x="3989" y="149"/>
                  </a:cubicBezTo>
                  <a:lnTo>
                    <a:pt x="3989" y="139"/>
                  </a:lnTo>
                  <a:cubicBezTo>
                    <a:pt x="3989" y="65"/>
                    <a:pt x="3924" y="0"/>
                    <a:pt x="3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7517221" y="1681934"/>
              <a:ext cx="198189" cy="23601"/>
            </a:xfrm>
            <a:custGeom>
              <a:rect b="b" l="l" r="r" t="t"/>
              <a:pathLst>
                <a:path extrusionOk="0" h="400" w="3359">
                  <a:moveTo>
                    <a:pt x="195" y="1"/>
                  </a:moveTo>
                  <a:cubicBezTo>
                    <a:pt x="93" y="1"/>
                    <a:pt x="0" y="84"/>
                    <a:pt x="0" y="196"/>
                  </a:cubicBezTo>
                  <a:cubicBezTo>
                    <a:pt x="0" y="307"/>
                    <a:pt x="93" y="400"/>
                    <a:pt x="195" y="400"/>
                  </a:cubicBezTo>
                  <a:lnTo>
                    <a:pt x="3154" y="400"/>
                  </a:lnTo>
                  <a:cubicBezTo>
                    <a:pt x="3265" y="400"/>
                    <a:pt x="3358" y="307"/>
                    <a:pt x="3358" y="196"/>
                  </a:cubicBezTo>
                  <a:cubicBezTo>
                    <a:pt x="3358" y="84"/>
                    <a:pt x="3265" y="1"/>
                    <a:pt x="315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7513917" y="1678689"/>
              <a:ext cx="204739" cy="30150"/>
            </a:xfrm>
            <a:custGeom>
              <a:rect b="b" l="l" r="r" t="t"/>
              <a:pathLst>
                <a:path extrusionOk="0" h="511" w="3470">
                  <a:moveTo>
                    <a:pt x="3210" y="112"/>
                  </a:moveTo>
                  <a:cubicBezTo>
                    <a:pt x="3284" y="112"/>
                    <a:pt x="3349" y="176"/>
                    <a:pt x="3349" y="251"/>
                  </a:cubicBezTo>
                  <a:cubicBezTo>
                    <a:pt x="3349" y="334"/>
                    <a:pt x="3284" y="390"/>
                    <a:pt x="3210" y="390"/>
                  </a:cubicBezTo>
                  <a:lnTo>
                    <a:pt x="251" y="390"/>
                  </a:lnTo>
                  <a:cubicBezTo>
                    <a:pt x="177" y="390"/>
                    <a:pt x="112" y="334"/>
                    <a:pt x="112" y="251"/>
                  </a:cubicBezTo>
                  <a:cubicBezTo>
                    <a:pt x="112" y="176"/>
                    <a:pt x="177" y="112"/>
                    <a:pt x="251" y="112"/>
                  </a:cubicBezTo>
                  <a:close/>
                  <a:moveTo>
                    <a:pt x="251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99"/>
                    <a:pt x="112" y="510"/>
                    <a:pt x="251" y="510"/>
                  </a:cubicBezTo>
                  <a:lnTo>
                    <a:pt x="3210" y="510"/>
                  </a:lnTo>
                  <a:cubicBezTo>
                    <a:pt x="3349" y="510"/>
                    <a:pt x="3470" y="399"/>
                    <a:pt x="3470" y="251"/>
                  </a:cubicBezTo>
                  <a:cubicBezTo>
                    <a:pt x="3470" y="112"/>
                    <a:pt x="3349" y="0"/>
                    <a:pt x="321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7557166" y="1687952"/>
              <a:ext cx="10974" cy="11564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4" y="131"/>
                    <a:pt x="56" y="112"/>
                    <a:pt x="56" y="94"/>
                  </a:cubicBezTo>
                  <a:cubicBezTo>
                    <a:pt x="56" y="75"/>
                    <a:pt x="74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7579056" y="1687952"/>
              <a:ext cx="10974" cy="11564"/>
            </a:xfrm>
            <a:custGeom>
              <a:rect b="b" l="l" r="r" t="t"/>
              <a:pathLst>
                <a:path extrusionOk="0" h="196" w="186">
                  <a:moveTo>
                    <a:pt x="93" y="57"/>
                  </a:moveTo>
                  <a:cubicBezTo>
                    <a:pt x="112" y="57"/>
                    <a:pt x="130" y="75"/>
                    <a:pt x="130" y="94"/>
                  </a:cubicBezTo>
                  <a:cubicBezTo>
                    <a:pt x="130" y="112"/>
                    <a:pt x="112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37" y="1"/>
                    <a:pt x="0" y="38"/>
                    <a:pt x="0" y="94"/>
                  </a:cubicBezTo>
                  <a:cubicBezTo>
                    <a:pt x="0" y="149"/>
                    <a:pt x="37" y="196"/>
                    <a:pt x="93" y="196"/>
                  </a:cubicBezTo>
                  <a:cubicBezTo>
                    <a:pt x="149" y="196"/>
                    <a:pt x="186" y="149"/>
                    <a:pt x="186" y="94"/>
                  </a:cubicBezTo>
                  <a:cubicBezTo>
                    <a:pt x="186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7599294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1"/>
            <p:cNvSpPr/>
            <p:nvPr/>
          </p:nvSpPr>
          <p:spPr>
            <a:xfrm>
              <a:off x="7621185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40" y="75"/>
                    <a:pt x="140" y="94"/>
                  </a:cubicBezTo>
                  <a:cubicBezTo>
                    <a:pt x="14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1"/>
            <p:cNvSpPr/>
            <p:nvPr/>
          </p:nvSpPr>
          <p:spPr>
            <a:xfrm>
              <a:off x="7642544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0" y="38"/>
                    <a:pt x="0" y="94"/>
                  </a:cubicBezTo>
                  <a:cubicBezTo>
                    <a:pt x="0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>
              <a:off x="7664434" y="1687952"/>
              <a:ext cx="11564" cy="11564"/>
            </a:xfrm>
            <a:custGeom>
              <a:rect b="b" l="l" r="r" t="t"/>
              <a:pathLst>
                <a:path extrusionOk="0" h="196" w="196">
                  <a:moveTo>
                    <a:pt x="93" y="57"/>
                  </a:moveTo>
                  <a:cubicBezTo>
                    <a:pt x="121" y="57"/>
                    <a:pt x="130" y="75"/>
                    <a:pt x="130" y="94"/>
                  </a:cubicBezTo>
                  <a:cubicBezTo>
                    <a:pt x="130" y="112"/>
                    <a:pt x="121" y="131"/>
                    <a:pt x="93" y="131"/>
                  </a:cubicBezTo>
                  <a:cubicBezTo>
                    <a:pt x="75" y="131"/>
                    <a:pt x="56" y="112"/>
                    <a:pt x="56" y="94"/>
                  </a:cubicBezTo>
                  <a:cubicBezTo>
                    <a:pt x="56" y="75"/>
                    <a:pt x="75" y="57"/>
                    <a:pt x="93" y="57"/>
                  </a:cubicBezTo>
                  <a:close/>
                  <a:moveTo>
                    <a:pt x="93" y="1"/>
                  </a:moveTo>
                  <a:cubicBezTo>
                    <a:pt x="47" y="1"/>
                    <a:pt x="1" y="38"/>
                    <a:pt x="1" y="94"/>
                  </a:cubicBezTo>
                  <a:cubicBezTo>
                    <a:pt x="1" y="149"/>
                    <a:pt x="47" y="196"/>
                    <a:pt x="93" y="196"/>
                  </a:cubicBezTo>
                  <a:cubicBezTo>
                    <a:pt x="149" y="196"/>
                    <a:pt x="195" y="149"/>
                    <a:pt x="195" y="94"/>
                  </a:cubicBezTo>
                  <a:cubicBezTo>
                    <a:pt x="195" y="38"/>
                    <a:pt x="149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>
              <a:off x="7552800" y="1465215"/>
              <a:ext cx="126442" cy="126501"/>
            </a:xfrm>
            <a:custGeom>
              <a:rect b="b" l="l" r="r" t="t"/>
              <a:pathLst>
                <a:path extrusionOk="0" h="2144" w="2143">
                  <a:moveTo>
                    <a:pt x="1076" y="0"/>
                  </a:moveTo>
                  <a:cubicBezTo>
                    <a:pt x="482" y="0"/>
                    <a:pt x="0" y="473"/>
                    <a:pt x="0" y="1067"/>
                  </a:cubicBezTo>
                  <a:cubicBezTo>
                    <a:pt x="0" y="1661"/>
                    <a:pt x="482" y="2143"/>
                    <a:pt x="1076" y="2143"/>
                  </a:cubicBezTo>
                  <a:cubicBezTo>
                    <a:pt x="1670" y="2143"/>
                    <a:pt x="2143" y="1661"/>
                    <a:pt x="2143" y="1067"/>
                  </a:cubicBezTo>
                  <a:cubicBezTo>
                    <a:pt x="2143" y="473"/>
                    <a:pt x="1670" y="0"/>
                    <a:pt x="1076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7549496" y="1461380"/>
              <a:ext cx="133582" cy="134172"/>
            </a:xfrm>
            <a:custGeom>
              <a:rect b="b" l="l" r="r" t="t"/>
              <a:pathLst>
                <a:path extrusionOk="0" h="2274" w="2264">
                  <a:moveTo>
                    <a:pt x="1132" y="121"/>
                  </a:moveTo>
                  <a:cubicBezTo>
                    <a:pt x="1689" y="121"/>
                    <a:pt x="2143" y="576"/>
                    <a:pt x="2143" y="1132"/>
                  </a:cubicBezTo>
                  <a:cubicBezTo>
                    <a:pt x="2143" y="1698"/>
                    <a:pt x="1689" y="2153"/>
                    <a:pt x="1132" y="2153"/>
                  </a:cubicBezTo>
                  <a:cubicBezTo>
                    <a:pt x="566" y="2153"/>
                    <a:pt x="112" y="1698"/>
                    <a:pt x="112" y="1132"/>
                  </a:cubicBezTo>
                  <a:cubicBezTo>
                    <a:pt x="112" y="576"/>
                    <a:pt x="566" y="121"/>
                    <a:pt x="1132" y="121"/>
                  </a:cubicBezTo>
                  <a:close/>
                  <a:moveTo>
                    <a:pt x="1132" y="0"/>
                  </a:moveTo>
                  <a:cubicBezTo>
                    <a:pt x="501" y="0"/>
                    <a:pt x="0" y="511"/>
                    <a:pt x="0" y="1132"/>
                  </a:cubicBezTo>
                  <a:cubicBezTo>
                    <a:pt x="0" y="1763"/>
                    <a:pt x="501" y="2273"/>
                    <a:pt x="1132" y="2273"/>
                  </a:cubicBezTo>
                  <a:cubicBezTo>
                    <a:pt x="1754" y="2273"/>
                    <a:pt x="2264" y="1763"/>
                    <a:pt x="2264" y="1132"/>
                  </a:cubicBezTo>
                  <a:cubicBezTo>
                    <a:pt x="2264" y="511"/>
                    <a:pt x="1754" y="0"/>
                    <a:pt x="11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7587789" y="1532007"/>
              <a:ext cx="56465" cy="28498"/>
            </a:xfrm>
            <a:custGeom>
              <a:rect b="b" l="l" r="r" t="t"/>
              <a:pathLst>
                <a:path extrusionOk="0" h="483" w="957">
                  <a:moveTo>
                    <a:pt x="483" y="0"/>
                  </a:moveTo>
                  <a:cubicBezTo>
                    <a:pt x="214" y="0"/>
                    <a:pt x="1" y="213"/>
                    <a:pt x="1" y="482"/>
                  </a:cubicBezTo>
                  <a:lnTo>
                    <a:pt x="956" y="482"/>
                  </a:lnTo>
                  <a:cubicBezTo>
                    <a:pt x="956" y="213"/>
                    <a:pt x="743" y="0"/>
                    <a:pt x="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7584544" y="1528702"/>
              <a:ext cx="63546" cy="35106"/>
            </a:xfrm>
            <a:custGeom>
              <a:rect b="b" l="l" r="r" t="t"/>
              <a:pathLst>
                <a:path extrusionOk="0" h="595" w="1077">
                  <a:moveTo>
                    <a:pt x="538" y="121"/>
                  </a:moveTo>
                  <a:cubicBezTo>
                    <a:pt x="752" y="121"/>
                    <a:pt x="928" y="279"/>
                    <a:pt x="956" y="483"/>
                  </a:cubicBezTo>
                  <a:lnTo>
                    <a:pt x="121" y="483"/>
                  </a:lnTo>
                  <a:cubicBezTo>
                    <a:pt x="149" y="279"/>
                    <a:pt x="325" y="121"/>
                    <a:pt x="538" y="121"/>
                  </a:cubicBezTo>
                  <a:close/>
                  <a:moveTo>
                    <a:pt x="538" y="0"/>
                  </a:moveTo>
                  <a:cubicBezTo>
                    <a:pt x="241" y="0"/>
                    <a:pt x="0" y="242"/>
                    <a:pt x="0" y="538"/>
                  </a:cubicBezTo>
                  <a:cubicBezTo>
                    <a:pt x="0" y="594"/>
                    <a:pt x="0" y="594"/>
                    <a:pt x="232" y="594"/>
                  </a:cubicBezTo>
                  <a:lnTo>
                    <a:pt x="585" y="594"/>
                  </a:lnTo>
                  <a:cubicBezTo>
                    <a:pt x="1067" y="594"/>
                    <a:pt x="1067" y="594"/>
                    <a:pt x="1076" y="538"/>
                  </a:cubicBezTo>
                  <a:cubicBezTo>
                    <a:pt x="1076" y="242"/>
                    <a:pt x="835" y="0"/>
                    <a:pt x="5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7600415" y="1496428"/>
              <a:ext cx="31802" cy="31802"/>
            </a:xfrm>
            <a:custGeom>
              <a:rect b="b" l="l" r="r" t="t"/>
              <a:pathLst>
                <a:path extrusionOk="0" h="539" w="539">
                  <a:moveTo>
                    <a:pt x="269" y="0"/>
                  </a:moveTo>
                  <a:cubicBezTo>
                    <a:pt x="121" y="0"/>
                    <a:pt x="0" y="121"/>
                    <a:pt x="0" y="269"/>
                  </a:cubicBezTo>
                  <a:cubicBezTo>
                    <a:pt x="0" y="418"/>
                    <a:pt x="121" y="538"/>
                    <a:pt x="269" y="538"/>
                  </a:cubicBezTo>
                  <a:cubicBezTo>
                    <a:pt x="418" y="538"/>
                    <a:pt x="538" y="418"/>
                    <a:pt x="538" y="269"/>
                  </a:cubicBezTo>
                  <a:cubicBezTo>
                    <a:pt x="538" y="121"/>
                    <a:pt x="418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1"/>
            <p:cNvSpPr/>
            <p:nvPr/>
          </p:nvSpPr>
          <p:spPr>
            <a:xfrm>
              <a:off x="7597111" y="1493123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25" y="112"/>
                  </a:moveTo>
                  <a:cubicBezTo>
                    <a:pt x="446" y="112"/>
                    <a:pt x="539" y="204"/>
                    <a:pt x="539" y="325"/>
                  </a:cubicBezTo>
                  <a:cubicBezTo>
                    <a:pt x="539" y="446"/>
                    <a:pt x="446" y="538"/>
                    <a:pt x="325" y="538"/>
                  </a:cubicBezTo>
                  <a:cubicBezTo>
                    <a:pt x="205" y="538"/>
                    <a:pt x="112" y="446"/>
                    <a:pt x="112" y="325"/>
                  </a:cubicBezTo>
                  <a:cubicBezTo>
                    <a:pt x="112" y="204"/>
                    <a:pt x="205" y="112"/>
                    <a:pt x="325" y="112"/>
                  </a:cubicBezTo>
                  <a:close/>
                  <a:moveTo>
                    <a:pt x="325" y="0"/>
                  </a:moveTo>
                  <a:cubicBezTo>
                    <a:pt x="140" y="0"/>
                    <a:pt x="0" y="140"/>
                    <a:pt x="0" y="325"/>
                  </a:cubicBezTo>
                  <a:cubicBezTo>
                    <a:pt x="0" y="511"/>
                    <a:pt x="140" y="659"/>
                    <a:pt x="32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0"/>
                    <a:pt x="3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1"/>
            <p:cNvSpPr/>
            <p:nvPr/>
          </p:nvSpPr>
          <p:spPr>
            <a:xfrm>
              <a:off x="7569203" y="1724121"/>
              <a:ext cx="93637" cy="29029"/>
            </a:xfrm>
            <a:custGeom>
              <a:rect b="b" l="l" r="r" t="t"/>
              <a:pathLst>
                <a:path extrusionOk="0" h="492" w="1587">
                  <a:moveTo>
                    <a:pt x="251" y="0"/>
                  </a:moveTo>
                  <a:cubicBezTo>
                    <a:pt x="112" y="0"/>
                    <a:pt x="0" y="111"/>
                    <a:pt x="0" y="251"/>
                  </a:cubicBezTo>
                  <a:cubicBezTo>
                    <a:pt x="0" y="390"/>
                    <a:pt x="112" y="492"/>
                    <a:pt x="251" y="492"/>
                  </a:cubicBezTo>
                  <a:lnTo>
                    <a:pt x="1345" y="492"/>
                  </a:lnTo>
                  <a:cubicBezTo>
                    <a:pt x="1475" y="492"/>
                    <a:pt x="1587" y="390"/>
                    <a:pt x="1587" y="251"/>
                  </a:cubicBezTo>
                  <a:cubicBezTo>
                    <a:pt x="1587" y="111"/>
                    <a:pt x="1475" y="0"/>
                    <a:pt x="1345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7565898" y="1720817"/>
              <a:ext cx="100245" cy="36169"/>
            </a:xfrm>
            <a:custGeom>
              <a:rect b="b" l="l" r="r" t="t"/>
              <a:pathLst>
                <a:path extrusionOk="0" h="613" w="1699">
                  <a:moveTo>
                    <a:pt x="1401" y="121"/>
                  </a:moveTo>
                  <a:cubicBezTo>
                    <a:pt x="1504" y="121"/>
                    <a:pt x="1587" y="205"/>
                    <a:pt x="1587" y="307"/>
                  </a:cubicBezTo>
                  <a:cubicBezTo>
                    <a:pt x="1587" y="409"/>
                    <a:pt x="1504" y="492"/>
                    <a:pt x="1401" y="492"/>
                  </a:cubicBezTo>
                  <a:lnTo>
                    <a:pt x="307" y="492"/>
                  </a:lnTo>
                  <a:cubicBezTo>
                    <a:pt x="205" y="492"/>
                    <a:pt x="112" y="409"/>
                    <a:pt x="112" y="307"/>
                  </a:cubicBezTo>
                  <a:cubicBezTo>
                    <a:pt x="112" y="205"/>
                    <a:pt x="196" y="121"/>
                    <a:pt x="307" y="121"/>
                  </a:cubicBezTo>
                  <a:close/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3"/>
                    <a:pt x="307" y="613"/>
                  </a:cubicBezTo>
                  <a:lnTo>
                    <a:pt x="1401" y="613"/>
                  </a:lnTo>
                  <a:cubicBezTo>
                    <a:pt x="1568" y="613"/>
                    <a:pt x="1698" y="474"/>
                    <a:pt x="1698" y="307"/>
                  </a:cubicBezTo>
                  <a:cubicBezTo>
                    <a:pt x="1698" y="140"/>
                    <a:pt x="1568" y="0"/>
                    <a:pt x="140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1"/>
            <p:cNvSpPr/>
            <p:nvPr/>
          </p:nvSpPr>
          <p:spPr>
            <a:xfrm>
              <a:off x="6772246" y="1753682"/>
              <a:ext cx="559993" cy="977022"/>
            </a:xfrm>
            <a:custGeom>
              <a:rect b="b" l="l" r="r" t="t"/>
              <a:pathLst>
                <a:path extrusionOk="0" h="16559" w="9491">
                  <a:moveTo>
                    <a:pt x="0" y="0"/>
                  </a:moveTo>
                  <a:lnTo>
                    <a:pt x="0" y="16559"/>
                  </a:lnTo>
                  <a:lnTo>
                    <a:pt x="9491" y="16559"/>
                  </a:lnTo>
                  <a:lnTo>
                    <a:pt x="9491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6731179" y="1693971"/>
              <a:ext cx="559993" cy="995726"/>
            </a:xfrm>
            <a:custGeom>
              <a:rect b="b" l="l" r="r" t="t"/>
              <a:pathLst>
                <a:path extrusionOk="0" h="16876" w="9491">
                  <a:moveTo>
                    <a:pt x="1" y="1"/>
                  </a:moveTo>
                  <a:lnTo>
                    <a:pt x="1" y="16875"/>
                  </a:lnTo>
                  <a:lnTo>
                    <a:pt x="9491" y="16875"/>
                  </a:lnTo>
                  <a:lnTo>
                    <a:pt x="9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6727934" y="1690725"/>
              <a:ext cx="566542" cy="1002216"/>
            </a:xfrm>
            <a:custGeom>
              <a:rect b="b" l="l" r="r" t="t"/>
              <a:pathLst>
                <a:path extrusionOk="0" h="16986" w="9602">
                  <a:moveTo>
                    <a:pt x="9481" y="112"/>
                  </a:moveTo>
                  <a:lnTo>
                    <a:pt x="9481" y="16865"/>
                  </a:lnTo>
                  <a:lnTo>
                    <a:pt x="111" y="16865"/>
                  </a:lnTo>
                  <a:lnTo>
                    <a:pt x="111" y="112"/>
                  </a:lnTo>
                  <a:close/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lnTo>
                    <a:pt x="0" y="16930"/>
                  </a:lnTo>
                  <a:cubicBezTo>
                    <a:pt x="0" y="16958"/>
                    <a:pt x="28" y="16986"/>
                    <a:pt x="56" y="16986"/>
                  </a:cubicBezTo>
                  <a:lnTo>
                    <a:pt x="9546" y="16986"/>
                  </a:lnTo>
                  <a:cubicBezTo>
                    <a:pt x="9574" y="16986"/>
                    <a:pt x="9601" y="16958"/>
                    <a:pt x="9601" y="16930"/>
                  </a:cubicBezTo>
                  <a:lnTo>
                    <a:pt x="9601" y="56"/>
                  </a:lnTo>
                  <a:cubicBezTo>
                    <a:pt x="9601" y="28"/>
                    <a:pt x="9574" y="0"/>
                    <a:pt x="95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6732301" y="1693971"/>
              <a:ext cx="558341" cy="80538"/>
            </a:xfrm>
            <a:custGeom>
              <a:rect b="b" l="l" r="r" t="t"/>
              <a:pathLst>
                <a:path extrusionOk="0" h="1365" w="9463">
                  <a:moveTo>
                    <a:pt x="0" y="1"/>
                  </a:moveTo>
                  <a:lnTo>
                    <a:pt x="0" y="1365"/>
                  </a:lnTo>
                  <a:lnTo>
                    <a:pt x="9463" y="1365"/>
                  </a:lnTo>
                  <a:lnTo>
                    <a:pt x="9463" y="1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6728465" y="1690725"/>
              <a:ext cx="565480" cy="87088"/>
            </a:xfrm>
            <a:custGeom>
              <a:rect b="b" l="l" r="r" t="t"/>
              <a:pathLst>
                <a:path extrusionOk="0" h="1476" w="9584">
                  <a:moveTo>
                    <a:pt x="9472" y="121"/>
                  </a:moveTo>
                  <a:lnTo>
                    <a:pt x="9472" y="1355"/>
                  </a:lnTo>
                  <a:lnTo>
                    <a:pt x="121" y="1355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1475"/>
                  </a:lnTo>
                  <a:lnTo>
                    <a:pt x="9583" y="1475"/>
                  </a:lnTo>
                  <a:lnTo>
                    <a:pt x="958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7140072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718987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5" y="84"/>
                  </a:moveTo>
                  <a:cubicBezTo>
                    <a:pt x="270" y="84"/>
                    <a:pt x="325" y="140"/>
                    <a:pt x="325" y="205"/>
                  </a:cubicBezTo>
                  <a:cubicBezTo>
                    <a:pt x="325" y="270"/>
                    <a:pt x="270" y="326"/>
                    <a:pt x="205" y="326"/>
                  </a:cubicBezTo>
                  <a:cubicBezTo>
                    <a:pt x="140" y="326"/>
                    <a:pt x="84" y="270"/>
                    <a:pt x="84" y="205"/>
                  </a:cubicBezTo>
                  <a:cubicBezTo>
                    <a:pt x="84" y="140"/>
                    <a:pt x="140" y="84"/>
                    <a:pt x="205" y="84"/>
                  </a:cubicBezTo>
                  <a:close/>
                  <a:moveTo>
                    <a:pt x="205" y="1"/>
                  </a:moveTo>
                  <a:cubicBezTo>
                    <a:pt x="93" y="1"/>
                    <a:pt x="1" y="94"/>
                    <a:pt x="1" y="205"/>
                  </a:cubicBezTo>
                  <a:cubicBezTo>
                    <a:pt x="1" y="316"/>
                    <a:pt x="93" y="409"/>
                    <a:pt x="205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1"/>
            <p:cNvSpPr/>
            <p:nvPr/>
          </p:nvSpPr>
          <p:spPr>
            <a:xfrm>
              <a:off x="7240791" y="1723531"/>
              <a:ext cx="24132" cy="24191"/>
            </a:xfrm>
            <a:custGeom>
              <a:rect b="b" l="l" r="r" t="t"/>
              <a:pathLst>
                <a:path extrusionOk="0" h="410" w="409">
                  <a:moveTo>
                    <a:pt x="204" y="84"/>
                  </a:moveTo>
                  <a:cubicBezTo>
                    <a:pt x="269" y="84"/>
                    <a:pt x="325" y="140"/>
                    <a:pt x="325" y="205"/>
                  </a:cubicBezTo>
                  <a:cubicBezTo>
                    <a:pt x="325" y="270"/>
                    <a:pt x="269" y="326"/>
                    <a:pt x="204" y="326"/>
                  </a:cubicBezTo>
                  <a:cubicBezTo>
                    <a:pt x="139" y="326"/>
                    <a:pt x="84" y="270"/>
                    <a:pt x="84" y="205"/>
                  </a:cubicBezTo>
                  <a:cubicBezTo>
                    <a:pt x="84" y="140"/>
                    <a:pt x="139" y="84"/>
                    <a:pt x="204" y="84"/>
                  </a:cubicBezTo>
                  <a:close/>
                  <a:moveTo>
                    <a:pt x="204" y="1"/>
                  </a:moveTo>
                  <a:cubicBezTo>
                    <a:pt x="93" y="1"/>
                    <a:pt x="0" y="94"/>
                    <a:pt x="0" y="205"/>
                  </a:cubicBezTo>
                  <a:cubicBezTo>
                    <a:pt x="0" y="316"/>
                    <a:pt x="93" y="409"/>
                    <a:pt x="204" y="409"/>
                  </a:cubicBezTo>
                  <a:cubicBezTo>
                    <a:pt x="316" y="409"/>
                    <a:pt x="409" y="316"/>
                    <a:pt x="409" y="205"/>
                  </a:cubicBezTo>
                  <a:cubicBezTo>
                    <a:pt x="409" y="94"/>
                    <a:pt x="316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1"/>
            <p:cNvSpPr/>
            <p:nvPr/>
          </p:nvSpPr>
          <p:spPr>
            <a:xfrm>
              <a:off x="6820392" y="1885023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84"/>
                    <a:pt x="2997" y="56"/>
                  </a:cubicBezTo>
                  <a:cubicBezTo>
                    <a:pt x="2997" y="19"/>
                    <a:pt x="2969" y="0"/>
                    <a:pt x="294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1"/>
            <p:cNvSpPr/>
            <p:nvPr/>
          </p:nvSpPr>
          <p:spPr>
            <a:xfrm>
              <a:off x="7032804" y="1885023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84"/>
                    <a:pt x="1151" y="56"/>
                  </a:cubicBezTo>
                  <a:cubicBezTo>
                    <a:pt x="1151" y="19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1"/>
            <p:cNvSpPr/>
            <p:nvPr/>
          </p:nvSpPr>
          <p:spPr>
            <a:xfrm>
              <a:off x="7142255" y="188502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7027848" y="2016364"/>
              <a:ext cx="176889" cy="7198"/>
            </a:xfrm>
            <a:custGeom>
              <a:rect b="b" l="l" r="r" t="t"/>
              <a:pathLst>
                <a:path extrusionOk="0" h="122" w="2998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6" y="121"/>
                  </a:cubicBezTo>
                  <a:lnTo>
                    <a:pt x="2941" y="121"/>
                  </a:lnTo>
                  <a:cubicBezTo>
                    <a:pt x="2979" y="121"/>
                    <a:pt x="2997" y="94"/>
                    <a:pt x="2997" y="66"/>
                  </a:cubicBezTo>
                  <a:cubicBezTo>
                    <a:pt x="2997" y="29"/>
                    <a:pt x="2979" y="1"/>
                    <a:pt x="2941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6924415" y="2016364"/>
              <a:ext cx="67912" cy="7198"/>
            </a:xfrm>
            <a:custGeom>
              <a:rect b="b" l="l" r="r" t="t"/>
              <a:pathLst>
                <a:path extrusionOk="0" h="122" w="1151">
                  <a:moveTo>
                    <a:pt x="65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1095" y="121"/>
                  </a:lnTo>
                  <a:cubicBezTo>
                    <a:pt x="1123" y="121"/>
                    <a:pt x="1151" y="94"/>
                    <a:pt x="1151" y="66"/>
                  </a:cubicBezTo>
                  <a:cubicBezTo>
                    <a:pt x="1151" y="29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6820392" y="2016364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7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4"/>
                    <a:pt x="29" y="121"/>
                    <a:pt x="57" y="121"/>
                  </a:cubicBezTo>
                  <a:lnTo>
                    <a:pt x="1003" y="121"/>
                  </a:lnTo>
                  <a:cubicBezTo>
                    <a:pt x="1031" y="121"/>
                    <a:pt x="1058" y="94"/>
                    <a:pt x="1058" y="66"/>
                  </a:cubicBezTo>
                  <a:cubicBezTo>
                    <a:pt x="1058" y="29"/>
                    <a:pt x="1031" y="1"/>
                    <a:pt x="1003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6820392" y="1950163"/>
              <a:ext cx="94227" cy="6608"/>
            </a:xfrm>
            <a:custGeom>
              <a:rect b="b" l="l" r="r" t="t"/>
              <a:pathLst>
                <a:path extrusionOk="0" h="112" w="1597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541" y="112"/>
                  </a:lnTo>
                  <a:cubicBezTo>
                    <a:pt x="1578" y="112"/>
                    <a:pt x="1596" y="84"/>
                    <a:pt x="1596" y="56"/>
                  </a:cubicBezTo>
                  <a:cubicBezTo>
                    <a:pt x="1596" y="19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1"/>
            <p:cNvSpPr/>
            <p:nvPr/>
          </p:nvSpPr>
          <p:spPr>
            <a:xfrm>
              <a:off x="6945184" y="1950163"/>
              <a:ext cx="155531" cy="6608"/>
            </a:xfrm>
            <a:custGeom>
              <a:rect b="b" l="l" r="r" t="t"/>
              <a:pathLst>
                <a:path extrusionOk="0" h="112" w="2636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2580" y="112"/>
                  </a:lnTo>
                  <a:cubicBezTo>
                    <a:pt x="2608" y="112"/>
                    <a:pt x="2636" y="84"/>
                    <a:pt x="2636" y="56"/>
                  </a:cubicBezTo>
                  <a:cubicBezTo>
                    <a:pt x="2636" y="19"/>
                    <a:pt x="2608" y="0"/>
                    <a:pt x="258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7142255" y="1950163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6" y="0"/>
                  </a:moveTo>
                  <a:cubicBezTo>
                    <a:pt x="28" y="0"/>
                    <a:pt x="1" y="19"/>
                    <a:pt x="1" y="56"/>
                  </a:cubicBezTo>
                  <a:cubicBezTo>
                    <a:pt x="1" y="84"/>
                    <a:pt x="28" y="112"/>
                    <a:pt x="56" y="112"/>
                  </a:cubicBezTo>
                  <a:lnTo>
                    <a:pt x="1002" y="112"/>
                  </a:lnTo>
                  <a:cubicBezTo>
                    <a:pt x="1040" y="112"/>
                    <a:pt x="1058" y="84"/>
                    <a:pt x="1058" y="56"/>
                  </a:cubicBezTo>
                  <a:cubicBezTo>
                    <a:pt x="1058" y="19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6820392" y="2074955"/>
              <a:ext cx="176889" cy="7198"/>
            </a:xfrm>
            <a:custGeom>
              <a:rect b="b" l="l" r="r" t="t"/>
              <a:pathLst>
                <a:path extrusionOk="0" h="12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942" y="121"/>
                  </a:lnTo>
                  <a:cubicBezTo>
                    <a:pt x="2969" y="121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7032804" y="2074955"/>
              <a:ext cx="67912" cy="7198"/>
            </a:xfrm>
            <a:custGeom>
              <a:rect b="b" l="l" r="r" t="t"/>
              <a:pathLst>
                <a:path extrusionOk="0" h="12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95" y="121"/>
                  </a:lnTo>
                  <a:cubicBezTo>
                    <a:pt x="1123" y="12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6820392" y="2286245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7" y="112"/>
                  </a:cubicBezTo>
                  <a:lnTo>
                    <a:pt x="2942" y="112"/>
                  </a:lnTo>
                  <a:cubicBezTo>
                    <a:pt x="2969" y="112"/>
                    <a:pt x="2997" y="93"/>
                    <a:pt x="2997" y="56"/>
                  </a:cubicBezTo>
                  <a:cubicBezTo>
                    <a:pt x="2997" y="28"/>
                    <a:pt x="2969" y="0"/>
                    <a:pt x="294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7032804" y="2286245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56" y="112"/>
                  </a:cubicBezTo>
                  <a:lnTo>
                    <a:pt x="1095" y="112"/>
                  </a:lnTo>
                  <a:cubicBezTo>
                    <a:pt x="1123" y="112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7142255" y="2074955"/>
              <a:ext cx="62484" cy="7198"/>
            </a:xfrm>
            <a:custGeom>
              <a:rect b="b" l="l" r="r" t="t"/>
              <a:pathLst>
                <a:path extrusionOk="0" h="122" w="1059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56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7027848" y="2206886"/>
              <a:ext cx="176889" cy="6608"/>
            </a:xfrm>
            <a:custGeom>
              <a:rect b="b" l="l" r="r" t="t"/>
              <a:pathLst>
                <a:path extrusionOk="0" h="112" w="2998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6" y="111"/>
                  </a:cubicBezTo>
                  <a:lnTo>
                    <a:pt x="2941" y="111"/>
                  </a:lnTo>
                  <a:cubicBezTo>
                    <a:pt x="2979" y="111"/>
                    <a:pt x="2997" y="93"/>
                    <a:pt x="2997" y="56"/>
                  </a:cubicBezTo>
                  <a:cubicBezTo>
                    <a:pt x="2997" y="28"/>
                    <a:pt x="2979" y="0"/>
                    <a:pt x="294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6924415" y="2206886"/>
              <a:ext cx="67912" cy="6608"/>
            </a:xfrm>
            <a:custGeom>
              <a:rect b="b" l="l" r="r" t="t"/>
              <a:pathLst>
                <a:path extrusionOk="0" h="112" w="1151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1095" y="111"/>
                  </a:lnTo>
                  <a:cubicBezTo>
                    <a:pt x="1123" y="111"/>
                    <a:pt x="1151" y="93"/>
                    <a:pt x="1151" y="56"/>
                  </a:cubicBezTo>
                  <a:cubicBezTo>
                    <a:pt x="1151" y="28"/>
                    <a:pt x="1123" y="0"/>
                    <a:pt x="1095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6820392" y="2206886"/>
              <a:ext cx="62484" cy="6608"/>
            </a:xfrm>
            <a:custGeom>
              <a:rect b="b" l="l" r="r" t="t"/>
              <a:pathLst>
                <a:path extrusionOk="0" h="112" w="1059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123669" y="2357403"/>
              <a:ext cx="67381" cy="7139"/>
            </a:xfrm>
            <a:custGeom>
              <a:rect b="b" l="l" r="r" t="t"/>
              <a:pathLst>
                <a:path extrusionOk="0" h="121" w="114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1086" y="121"/>
                  </a:lnTo>
                  <a:cubicBezTo>
                    <a:pt x="1123" y="121"/>
                    <a:pt x="1141" y="93"/>
                    <a:pt x="1141" y="65"/>
                  </a:cubicBezTo>
                  <a:cubicBezTo>
                    <a:pt x="1141" y="28"/>
                    <a:pt x="1123" y="0"/>
                    <a:pt x="1086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7019115" y="2357403"/>
              <a:ext cx="63015" cy="7139"/>
            </a:xfrm>
            <a:custGeom>
              <a:rect b="b" l="l" r="r" t="t"/>
              <a:pathLst>
                <a:path extrusionOk="0" h="121" w="1068">
                  <a:moveTo>
                    <a:pt x="56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9" y="121"/>
                    <a:pt x="1067" y="93"/>
                    <a:pt x="1067" y="65"/>
                  </a:cubicBezTo>
                  <a:cubicBezTo>
                    <a:pt x="1067" y="28"/>
                    <a:pt x="1039" y="0"/>
                    <a:pt x="100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6820392" y="2140094"/>
              <a:ext cx="94227" cy="7139"/>
            </a:xfrm>
            <a:custGeom>
              <a:rect b="b" l="l" r="r" t="t"/>
              <a:pathLst>
                <a:path extrusionOk="0" h="121" w="1597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1541" y="121"/>
                  </a:lnTo>
                  <a:cubicBezTo>
                    <a:pt x="1578" y="121"/>
                    <a:pt x="1596" y="93"/>
                    <a:pt x="1596" y="65"/>
                  </a:cubicBezTo>
                  <a:cubicBezTo>
                    <a:pt x="1596" y="28"/>
                    <a:pt x="1578" y="0"/>
                    <a:pt x="1541" y="0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6945184" y="2140094"/>
              <a:ext cx="155531" cy="7139"/>
            </a:xfrm>
            <a:custGeom>
              <a:rect b="b" l="l" r="r" t="t"/>
              <a:pathLst>
                <a:path extrusionOk="0" h="121" w="2636">
                  <a:moveTo>
                    <a:pt x="57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2580" y="121"/>
                  </a:lnTo>
                  <a:cubicBezTo>
                    <a:pt x="2608" y="121"/>
                    <a:pt x="2636" y="93"/>
                    <a:pt x="2636" y="65"/>
                  </a:cubicBezTo>
                  <a:cubicBezTo>
                    <a:pt x="2636" y="28"/>
                    <a:pt x="2608" y="0"/>
                    <a:pt x="258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42255" y="2140094"/>
              <a:ext cx="62484" cy="7139"/>
            </a:xfrm>
            <a:custGeom>
              <a:rect b="b" l="l" r="r" t="t"/>
              <a:pathLst>
                <a:path extrusionOk="0" h="121" w="1059">
                  <a:moveTo>
                    <a:pt x="56" y="0"/>
                  </a:moveTo>
                  <a:cubicBezTo>
                    <a:pt x="28" y="0"/>
                    <a:pt x="1" y="28"/>
                    <a:pt x="1" y="65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40" y="121"/>
                    <a:pt x="1058" y="93"/>
                    <a:pt x="1058" y="65"/>
                  </a:cubicBezTo>
                  <a:cubicBezTo>
                    <a:pt x="1058" y="28"/>
                    <a:pt x="1040" y="0"/>
                    <a:pt x="1002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7017994" y="2427440"/>
              <a:ext cx="155531" cy="7198"/>
            </a:xfrm>
            <a:custGeom>
              <a:rect b="b" l="l" r="r" t="t"/>
              <a:pathLst>
                <a:path extrusionOk="0" h="122" w="2636">
                  <a:moveTo>
                    <a:pt x="56" y="1"/>
                  </a:moveTo>
                  <a:cubicBezTo>
                    <a:pt x="29" y="1"/>
                    <a:pt x="1" y="28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580" y="121"/>
                  </a:lnTo>
                  <a:cubicBezTo>
                    <a:pt x="2607" y="121"/>
                    <a:pt x="2635" y="93"/>
                    <a:pt x="2635" y="66"/>
                  </a:cubicBezTo>
                  <a:cubicBezTo>
                    <a:pt x="2635" y="28"/>
                    <a:pt x="2607" y="1"/>
                    <a:pt x="258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7018584" y="2493111"/>
              <a:ext cx="62425" cy="7198"/>
            </a:xfrm>
            <a:custGeom>
              <a:rect b="b" l="l" r="r" t="t"/>
              <a:pathLst>
                <a:path extrusionOk="0" h="122" w="1058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1002" y="121"/>
                  </a:lnTo>
                  <a:cubicBezTo>
                    <a:pt x="1030" y="121"/>
                    <a:pt x="1058" y="94"/>
                    <a:pt x="1058" y="56"/>
                  </a:cubicBezTo>
                  <a:cubicBezTo>
                    <a:pt x="1058" y="29"/>
                    <a:pt x="1030" y="1"/>
                    <a:pt x="1002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7433436" y="2415403"/>
              <a:ext cx="731867" cy="521700"/>
            </a:xfrm>
            <a:custGeom>
              <a:rect b="b" l="l" r="r" t="t"/>
              <a:pathLst>
                <a:path extrusionOk="0" h="8842" w="12404">
                  <a:moveTo>
                    <a:pt x="233" y="1"/>
                  </a:moveTo>
                  <a:cubicBezTo>
                    <a:pt x="103" y="1"/>
                    <a:pt x="1" y="103"/>
                    <a:pt x="1" y="232"/>
                  </a:cubicBezTo>
                  <a:lnTo>
                    <a:pt x="1" y="8609"/>
                  </a:lnTo>
                  <a:cubicBezTo>
                    <a:pt x="1" y="8739"/>
                    <a:pt x="103" y="8841"/>
                    <a:pt x="233" y="8841"/>
                  </a:cubicBezTo>
                  <a:lnTo>
                    <a:pt x="12181" y="8841"/>
                  </a:lnTo>
                  <a:cubicBezTo>
                    <a:pt x="12302" y="8841"/>
                    <a:pt x="12404" y="8739"/>
                    <a:pt x="12404" y="8609"/>
                  </a:cubicBezTo>
                  <a:lnTo>
                    <a:pt x="12404" y="232"/>
                  </a:lnTo>
                  <a:cubicBezTo>
                    <a:pt x="12404" y="103"/>
                    <a:pt x="12302" y="1"/>
                    <a:pt x="1218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7430191" y="2412099"/>
              <a:ext cx="738947" cy="528839"/>
            </a:xfrm>
            <a:custGeom>
              <a:rect b="b" l="l" r="r" t="t"/>
              <a:pathLst>
                <a:path extrusionOk="0" h="8963" w="12524">
                  <a:moveTo>
                    <a:pt x="12236" y="112"/>
                  </a:moveTo>
                  <a:cubicBezTo>
                    <a:pt x="12329" y="112"/>
                    <a:pt x="12403" y="196"/>
                    <a:pt x="12403" y="288"/>
                  </a:cubicBezTo>
                  <a:lnTo>
                    <a:pt x="12403" y="8675"/>
                  </a:lnTo>
                  <a:cubicBezTo>
                    <a:pt x="12403" y="8767"/>
                    <a:pt x="12329" y="8842"/>
                    <a:pt x="12236" y="8842"/>
                  </a:cubicBezTo>
                  <a:lnTo>
                    <a:pt x="288" y="8842"/>
                  </a:lnTo>
                  <a:cubicBezTo>
                    <a:pt x="186" y="8842"/>
                    <a:pt x="111" y="8767"/>
                    <a:pt x="111" y="8675"/>
                  </a:cubicBezTo>
                  <a:lnTo>
                    <a:pt x="111" y="288"/>
                  </a:lnTo>
                  <a:cubicBezTo>
                    <a:pt x="111" y="196"/>
                    <a:pt x="186" y="112"/>
                    <a:pt x="288" y="112"/>
                  </a:cubicBezTo>
                  <a:close/>
                  <a:moveTo>
                    <a:pt x="288" y="1"/>
                  </a:moveTo>
                  <a:cubicBezTo>
                    <a:pt x="121" y="1"/>
                    <a:pt x="0" y="131"/>
                    <a:pt x="0" y="288"/>
                  </a:cubicBezTo>
                  <a:lnTo>
                    <a:pt x="0" y="8665"/>
                  </a:lnTo>
                  <a:cubicBezTo>
                    <a:pt x="0" y="8832"/>
                    <a:pt x="121" y="8962"/>
                    <a:pt x="288" y="8962"/>
                  </a:cubicBezTo>
                  <a:lnTo>
                    <a:pt x="12236" y="8962"/>
                  </a:lnTo>
                  <a:cubicBezTo>
                    <a:pt x="12394" y="8962"/>
                    <a:pt x="12524" y="8832"/>
                    <a:pt x="12524" y="8665"/>
                  </a:cubicBezTo>
                  <a:lnTo>
                    <a:pt x="12524" y="288"/>
                  </a:lnTo>
                  <a:cubicBezTo>
                    <a:pt x="12524" y="131"/>
                    <a:pt x="12394" y="1"/>
                    <a:pt x="1223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7474502" y="2375989"/>
              <a:ext cx="731867" cy="88209"/>
            </a:xfrm>
            <a:custGeom>
              <a:rect b="b" l="l" r="r" t="t"/>
              <a:pathLst>
                <a:path extrusionOk="0" h="1495" w="12404">
                  <a:moveTo>
                    <a:pt x="270" y="1"/>
                  </a:moveTo>
                  <a:cubicBezTo>
                    <a:pt x="121" y="1"/>
                    <a:pt x="0" y="121"/>
                    <a:pt x="0" y="270"/>
                  </a:cubicBezTo>
                  <a:lnTo>
                    <a:pt x="0" y="1494"/>
                  </a:lnTo>
                  <a:lnTo>
                    <a:pt x="12403" y="1494"/>
                  </a:lnTo>
                  <a:lnTo>
                    <a:pt x="12403" y="353"/>
                  </a:lnTo>
                  <a:cubicBezTo>
                    <a:pt x="12403" y="158"/>
                    <a:pt x="12246" y="1"/>
                    <a:pt x="1205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7471198" y="2372685"/>
              <a:ext cx="738475" cy="94758"/>
            </a:xfrm>
            <a:custGeom>
              <a:rect b="b" l="l" r="r" t="t"/>
              <a:pathLst>
                <a:path extrusionOk="0" h="1606" w="12516">
                  <a:moveTo>
                    <a:pt x="12107" y="112"/>
                  </a:moveTo>
                  <a:cubicBezTo>
                    <a:pt x="12274" y="112"/>
                    <a:pt x="12404" y="251"/>
                    <a:pt x="12404" y="409"/>
                  </a:cubicBezTo>
                  <a:lnTo>
                    <a:pt x="12404" y="1485"/>
                  </a:lnTo>
                  <a:lnTo>
                    <a:pt x="112" y="1485"/>
                  </a:lnTo>
                  <a:lnTo>
                    <a:pt x="112" y="326"/>
                  </a:lnTo>
                  <a:cubicBezTo>
                    <a:pt x="112" y="214"/>
                    <a:pt x="205" y="112"/>
                    <a:pt x="326" y="112"/>
                  </a:cubicBezTo>
                  <a:close/>
                  <a:moveTo>
                    <a:pt x="326" y="1"/>
                  </a:moveTo>
                  <a:cubicBezTo>
                    <a:pt x="149" y="1"/>
                    <a:pt x="1" y="149"/>
                    <a:pt x="1" y="335"/>
                  </a:cubicBezTo>
                  <a:lnTo>
                    <a:pt x="1" y="1606"/>
                  </a:lnTo>
                  <a:lnTo>
                    <a:pt x="12515" y="1606"/>
                  </a:lnTo>
                  <a:lnTo>
                    <a:pt x="12515" y="409"/>
                  </a:lnTo>
                  <a:cubicBezTo>
                    <a:pt x="12515" y="186"/>
                    <a:pt x="12330" y="1"/>
                    <a:pt x="1210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7553862" y="2401715"/>
              <a:ext cx="33454" cy="33985"/>
            </a:xfrm>
            <a:custGeom>
              <a:rect b="b" l="l" r="r" t="t"/>
              <a:pathLst>
                <a:path extrusionOk="0" h="576" w="567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86" y="464"/>
                    <a:pt x="112" y="390"/>
                    <a:pt x="112" y="288"/>
                  </a:cubicBezTo>
                  <a:cubicBezTo>
                    <a:pt x="112" y="195"/>
                    <a:pt x="186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21" y="1"/>
                    <a:pt x="1" y="130"/>
                    <a:pt x="1" y="288"/>
                  </a:cubicBezTo>
                  <a:cubicBezTo>
                    <a:pt x="1" y="455"/>
                    <a:pt x="130" y="576"/>
                    <a:pt x="288" y="576"/>
                  </a:cubicBezTo>
                  <a:cubicBezTo>
                    <a:pt x="446" y="576"/>
                    <a:pt x="566" y="446"/>
                    <a:pt x="566" y="288"/>
                  </a:cubicBezTo>
                  <a:cubicBezTo>
                    <a:pt x="566" y="130"/>
                    <a:pt x="437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7606434" y="2401715"/>
              <a:ext cx="33985" cy="33985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1" y="121"/>
                    <a:pt x="455" y="195"/>
                    <a:pt x="455" y="288"/>
                  </a:cubicBezTo>
                  <a:cubicBezTo>
                    <a:pt x="455" y="390"/>
                    <a:pt x="381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7501349" y="2401715"/>
              <a:ext cx="33985" cy="33985"/>
            </a:xfrm>
            <a:custGeom>
              <a:rect b="b" l="l" r="r" t="t"/>
              <a:pathLst>
                <a:path extrusionOk="0" h="576" w="576">
                  <a:moveTo>
                    <a:pt x="288" y="121"/>
                  </a:moveTo>
                  <a:cubicBezTo>
                    <a:pt x="380" y="121"/>
                    <a:pt x="455" y="195"/>
                    <a:pt x="455" y="288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95" y="464"/>
                    <a:pt x="111" y="390"/>
                    <a:pt x="111" y="288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1"/>
                  </a:moveTo>
                  <a:cubicBezTo>
                    <a:pt x="130" y="1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46"/>
                    <a:pt x="575" y="288"/>
                  </a:cubicBezTo>
                  <a:cubicBezTo>
                    <a:pt x="575" y="130"/>
                    <a:pt x="445" y="1"/>
                    <a:pt x="2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7473971" y="2464140"/>
              <a:ext cx="732398" cy="430246"/>
            </a:xfrm>
            <a:custGeom>
              <a:rect b="b" l="l" r="r" t="t"/>
              <a:pathLst>
                <a:path extrusionOk="0" h="7292" w="12413">
                  <a:moveTo>
                    <a:pt x="47" y="0"/>
                  </a:moveTo>
                  <a:cubicBezTo>
                    <a:pt x="19" y="0"/>
                    <a:pt x="0" y="19"/>
                    <a:pt x="0" y="37"/>
                  </a:cubicBezTo>
                  <a:lnTo>
                    <a:pt x="0" y="7245"/>
                  </a:lnTo>
                  <a:cubicBezTo>
                    <a:pt x="0" y="7273"/>
                    <a:pt x="19" y="7292"/>
                    <a:pt x="47" y="7292"/>
                  </a:cubicBezTo>
                  <a:lnTo>
                    <a:pt x="12366" y="7292"/>
                  </a:lnTo>
                  <a:cubicBezTo>
                    <a:pt x="12394" y="7292"/>
                    <a:pt x="12412" y="7273"/>
                    <a:pt x="12412" y="7245"/>
                  </a:cubicBezTo>
                  <a:lnTo>
                    <a:pt x="12412" y="37"/>
                  </a:lnTo>
                  <a:cubicBezTo>
                    <a:pt x="12412" y="19"/>
                    <a:pt x="12394" y="0"/>
                    <a:pt x="12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7470667" y="2460305"/>
              <a:ext cx="739006" cy="437386"/>
            </a:xfrm>
            <a:custGeom>
              <a:rect b="b" l="l" r="r" t="t"/>
              <a:pathLst>
                <a:path extrusionOk="0" h="7413" w="12525">
                  <a:moveTo>
                    <a:pt x="12403" y="121"/>
                  </a:moveTo>
                  <a:lnTo>
                    <a:pt x="12403" y="7292"/>
                  </a:lnTo>
                  <a:lnTo>
                    <a:pt x="112" y="7292"/>
                  </a:lnTo>
                  <a:lnTo>
                    <a:pt x="112" y="121"/>
                  </a:lnTo>
                  <a:close/>
                  <a:moveTo>
                    <a:pt x="103" y="0"/>
                  </a:moveTo>
                  <a:cubicBezTo>
                    <a:pt x="47" y="0"/>
                    <a:pt x="1" y="47"/>
                    <a:pt x="1" y="102"/>
                  </a:cubicBezTo>
                  <a:lnTo>
                    <a:pt x="1" y="7310"/>
                  </a:lnTo>
                  <a:cubicBezTo>
                    <a:pt x="1" y="7366"/>
                    <a:pt x="47" y="7412"/>
                    <a:pt x="103" y="7412"/>
                  </a:cubicBezTo>
                  <a:lnTo>
                    <a:pt x="12422" y="7412"/>
                  </a:lnTo>
                  <a:cubicBezTo>
                    <a:pt x="12478" y="7412"/>
                    <a:pt x="12524" y="7366"/>
                    <a:pt x="12524" y="7310"/>
                  </a:cubicBezTo>
                  <a:lnTo>
                    <a:pt x="12524" y="102"/>
                  </a:lnTo>
                  <a:cubicBezTo>
                    <a:pt x="12524" y="47"/>
                    <a:pt x="12478" y="0"/>
                    <a:pt x="1242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7778310" y="2564859"/>
              <a:ext cx="336078" cy="6608"/>
            </a:xfrm>
            <a:custGeom>
              <a:rect b="b" l="l" r="r" t="t"/>
              <a:pathLst>
                <a:path extrusionOk="0" h="112" w="5696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1"/>
                    <a:pt x="56" y="111"/>
                  </a:cubicBezTo>
                  <a:lnTo>
                    <a:pt x="5631" y="111"/>
                  </a:lnTo>
                  <a:cubicBezTo>
                    <a:pt x="5668" y="111"/>
                    <a:pt x="5696" y="93"/>
                    <a:pt x="5696" y="56"/>
                  </a:cubicBezTo>
                  <a:cubicBezTo>
                    <a:pt x="5696" y="28"/>
                    <a:pt x="5668" y="0"/>
                    <a:pt x="5631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7778310" y="2614657"/>
              <a:ext cx="122666" cy="7139"/>
            </a:xfrm>
            <a:custGeom>
              <a:rect b="b" l="l" r="r" t="t"/>
              <a:pathLst>
                <a:path extrusionOk="0" h="121" w="2079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2013" y="121"/>
                  </a:lnTo>
                  <a:cubicBezTo>
                    <a:pt x="2050" y="121"/>
                    <a:pt x="2078" y="93"/>
                    <a:pt x="2078" y="56"/>
                  </a:cubicBezTo>
                  <a:cubicBezTo>
                    <a:pt x="2078" y="28"/>
                    <a:pt x="2050" y="0"/>
                    <a:pt x="2013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7941395" y="2614657"/>
              <a:ext cx="147270" cy="7139"/>
            </a:xfrm>
            <a:custGeom>
              <a:rect b="b" l="l" r="r" t="t"/>
              <a:pathLst>
                <a:path extrusionOk="0" h="121" w="2496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21"/>
                    <a:pt x="56" y="121"/>
                  </a:cubicBezTo>
                  <a:lnTo>
                    <a:pt x="2440" y="121"/>
                  </a:lnTo>
                  <a:cubicBezTo>
                    <a:pt x="2468" y="121"/>
                    <a:pt x="2496" y="93"/>
                    <a:pt x="2496" y="56"/>
                  </a:cubicBezTo>
                  <a:cubicBezTo>
                    <a:pt x="2496" y="28"/>
                    <a:pt x="2468" y="0"/>
                    <a:pt x="2440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7778310" y="2766237"/>
              <a:ext cx="217896" cy="6667"/>
            </a:xfrm>
            <a:custGeom>
              <a:rect b="b" l="l" r="r" t="t"/>
              <a:pathLst>
                <a:path extrusionOk="0" h="113" w="3693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3637" y="112"/>
                  </a:lnTo>
                  <a:cubicBezTo>
                    <a:pt x="3664" y="112"/>
                    <a:pt x="3692" y="94"/>
                    <a:pt x="3692" y="57"/>
                  </a:cubicBezTo>
                  <a:cubicBezTo>
                    <a:pt x="3692" y="29"/>
                    <a:pt x="3664" y="1"/>
                    <a:pt x="363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7778310" y="2667170"/>
              <a:ext cx="338851" cy="7198"/>
            </a:xfrm>
            <a:custGeom>
              <a:rect b="b" l="l" r="r" t="t"/>
              <a:pathLst>
                <a:path extrusionOk="0" h="122" w="5743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21"/>
                    <a:pt x="56" y="121"/>
                  </a:cubicBezTo>
                  <a:lnTo>
                    <a:pt x="5687" y="121"/>
                  </a:lnTo>
                  <a:cubicBezTo>
                    <a:pt x="5714" y="121"/>
                    <a:pt x="5742" y="94"/>
                    <a:pt x="5742" y="56"/>
                  </a:cubicBezTo>
                  <a:cubicBezTo>
                    <a:pt x="5742" y="29"/>
                    <a:pt x="5714" y="1"/>
                    <a:pt x="568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7778310" y="2716969"/>
              <a:ext cx="112223" cy="7198"/>
            </a:xfrm>
            <a:custGeom>
              <a:rect b="b" l="l" r="r" t="t"/>
              <a:pathLst>
                <a:path extrusionOk="0" h="122" w="1902">
                  <a:moveTo>
                    <a:pt x="56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2"/>
                    <a:pt x="56" y="122"/>
                  </a:cubicBezTo>
                  <a:lnTo>
                    <a:pt x="1837" y="122"/>
                  </a:lnTo>
                  <a:cubicBezTo>
                    <a:pt x="1874" y="122"/>
                    <a:pt x="1902" y="94"/>
                    <a:pt x="1902" y="57"/>
                  </a:cubicBezTo>
                  <a:cubicBezTo>
                    <a:pt x="1902" y="29"/>
                    <a:pt x="1874" y="1"/>
                    <a:pt x="1837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7915670" y="2716969"/>
              <a:ext cx="198720" cy="7198"/>
            </a:xfrm>
            <a:custGeom>
              <a:rect b="b" l="l" r="r" t="t"/>
              <a:pathLst>
                <a:path extrusionOk="0" h="122" w="3368">
                  <a:moveTo>
                    <a:pt x="65" y="1"/>
                  </a:moveTo>
                  <a:cubicBezTo>
                    <a:pt x="28" y="1"/>
                    <a:pt x="1" y="29"/>
                    <a:pt x="1" y="57"/>
                  </a:cubicBezTo>
                  <a:cubicBezTo>
                    <a:pt x="1" y="94"/>
                    <a:pt x="28" y="122"/>
                    <a:pt x="65" y="122"/>
                  </a:cubicBezTo>
                  <a:lnTo>
                    <a:pt x="3303" y="122"/>
                  </a:lnTo>
                  <a:cubicBezTo>
                    <a:pt x="3340" y="122"/>
                    <a:pt x="3368" y="94"/>
                    <a:pt x="3368" y="57"/>
                  </a:cubicBezTo>
                  <a:cubicBezTo>
                    <a:pt x="3368" y="29"/>
                    <a:pt x="3340" y="1"/>
                    <a:pt x="3303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7525953" y="2548397"/>
              <a:ext cx="219017" cy="219017"/>
            </a:xfrm>
            <a:custGeom>
              <a:rect b="b" l="l" r="r" t="t"/>
              <a:pathLst>
                <a:path extrusionOk="0" h="3712" w="3712">
                  <a:moveTo>
                    <a:pt x="1856" y="1"/>
                  </a:moveTo>
                  <a:cubicBezTo>
                    <a:pt x="835" y="1"/>
                    <a:pt x="0" y="826"/>
                    <a:pt x="0" y="1856"/>
                  </a:cubicBezTo>
                  <a:cubicBezTo>
                    <a:pt x="0" y="2877"/>
                    <a:pt x="835" y="3711"/>
                    <a:pt x="1856" y="3711"/>
                  </a:cubicBezTo>
                  <a:cubicBezTo>
                    <a:pt x="2876" y="3711"/>
                    <a:pt x="3711" y="2877"/>
                    <a:pt x="3711" y="1856"/>
                  </a:cubicBezTo>
                  <a:lnTo>
                    <a:pt x="1856" y="1856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7522649" y="2545151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56" y="121"/>
                  </a:moveTo>
                  <a:lnTo>
                    <a:pt x="1856" y="1911"/>
                  </a:lnTo>
                  <a:cubicBezTo>
                    <a:pt x="1856" y="1939"/>
                    <a:pt x="1884" y="1967"/>
                    <a:pt x="1912" y="1967"/>
                  </a:cubicBezTo>
                  <a:lnTo>
                    <a:pt x="3702" y="1967"/>
                  </a:lnTo>
                  <a:cubicBezTo>
                    <a:pt x="3674" y="2932"/>
                    <a:pt x="2886" y="3701"/>
                    <a:pt x="1912" y="3701"/>
                  </a:cubicBezTo>
                  <a:cubicBezTo>
                    <a:pt x="919" y="3701"/>
                    <a:pt x="121" y="2904"/>
                    <a:pt x="121" y="1911"/>
                  </a:cubicBezTo>
                  <a:cubicBezTo>
                    <a:pt x="121" y="937"/>
                    <a:pt x="891" y="149"/>
                    <a:pt x="1856" y="121"/>
                  </a:cubicBezTo>
                  <a:close/>
                  <a:moveTo>
                    <a:pt x="1912" y="0"/>
                  </a:moveTo>
                  <a:cubicBezTo>
                    <a:pt x="854" y="0"/>
                    <a:pt x="1" y="854"/>
                    <a:pt x="1" y="1911"/>
                  </a:cubicBezTo>
                  <a:cubicBezTo>
                    <a:pt x="1" y="2969"/>
                    <a:pt x="854" y="3822"/>
                    <a:pt x="1912" y="3822"/>
                  </a:cubicBezTo>
                  <a:cubicBezTo>
                    <a:pt x="2969" y="3822"/>
                    <a:pt x="3823" y="2959"/>
                    <a:pt x="3823" y="1911"/>
                  </a:cubicBezTo>
                  <a:cubicBezTo>
                    <a:pt x="3823" y="1874"/>
                    <a:pt x="3795" y="1855"/>
                    <a:pt x="3767" y="1855"/>
                  </a:cubicBezTo>
                  <a:lnTo>
                    <a:pt x="1967" y="1855"/>
                  </a:lnTo>
                  <a:lnTo>
                    <a:pt x="1967" y="56"/>
                  </a:lnTo>
                  <a:cubicBezTo>
                    <a:pt x="1967" y="28"/>
                    <a:pt x="1949" y="0"/>
                    <a:pt x="191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7516631" y="2550049"/>
              <a:ext cx="218486" cy="218427"/>
            </a:xfrm>
            <a:custGeom>
              <a:rect b="b" l="l" r="r" t="t"/>
              <a:pathLst>
                <a:path extrusionOk="0" h="3702" w="3703">
                  <a:moveTo>
                    <a:pt x="1856" y="1"/>
                  </a:moveTo>
                  <a:cubicBezTo>
                    <a:pt x="826" y="1"/>
                    <a:pt x="1" y="826"/>
                    <a:pt x="1" y="1847"/>
                  </a:cubicBezTo>
                  <a:cubicBezTo>
                    <a:pt x="1" y="2876"/>
                    <a:pt x="826" y="3702"/>
                    <a:pt x="1856" y="3702"/>
                  </a:cubicBezTo>
                  <a:cubicBezTo>
                    <a:pt x="2877" y="3702"/>
                    <a:pt x="3702" y="2876"/>
                    <a:pt x="3702" y="1847"/>
                  </a:cubicBezTo>
                  <a:lnTo>
                    <a:pt x="1856" y="1847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7513386" y="2546213"/>
              <a:ext cx="225567" cy="225567"/>
            </a:xfrm>
            <a:custGeom>
              <a:rect b="b" l="l" r="r" t="t"/>
              <a:pathLst>
                <a:path extrusionOk="0" h="3823" w="3823">
                  <a:moveTo>
                    <a:pt x="1846" y="121"/>
                  </a:moveTo>
                  <a:lnTo>
                    <a:pt x="1846" y="1977"/>
                  </a:lnTo>
                  <a:lnTo>
                    <a:pt x="3702" y="1977"/>
                  </a:lnTo>
                  <a:cubicBezTo>
                    <a:pt x="3674" y="2941"/>
                    <a:pt x="2876" y="3711"/>
                    <a:pt x="1911" y="3711"/>
                  </a:cubicBezTo>
                  <a:cubicBezTo>
                    <a:pt x="919" y="3711"/>
                    <a:pt x="111" y="2904"/>
                    <a:pt x="111" y="1912"/>
                  </a:cubicBezTo>
                  <a:cubicBezTo>
                    <a:pt x="111" y="947"/>
                    <a:pt x="891" y="149"/>
                    <a:pt x="1846" y="121"/>
                  </a:cubicBezTo>
                  <a:close/>
                  <a:moveTo>
                    <a:pt x="1911" y="1"/>
                  </a:moveTo>
                  <a:cubicBezTo>
                    <a:pt x="854" y="1"/>
                    <a:pt x="0" y="863"/>
                    <a:pt x="0" y="1912"/>
                  </a:cubicBezTo>
                  <a:cubicBezTo>
                    <a:pt x="0" y="2969"/>
                    <a:pt x="854" y="3823"/>
                    <a:pt x="1911" y="3823"/>
                  </a:cubicBezTo>
                  <a:cubicBezTo>
                    <a:pt x="2959" y="3823"/>
                    <a:pt x="3822" y="2969"/>
                    <a:pt x="3822" y="1912"/>
                  </a:cubicBezTo>
                  <a:lnTo>
                    <a:pt x="3822" y="1856"/>
                  </a:lnTo>
                  <a:lnTo>
                    <a:pt x="1967" y="185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7662251" y="2565921"/>
              <a:ext cx="54813" cy="54813"/>
            </a:xfrm>
            <a:custGeom>
              <a:rect b="b" l="l" r="r" t="t"/>
              <a:pathLst>
                <a:path extrusionOk="0" h="929" w="929">
                  <a:moveTo>
                    <a:pt x="0" y="1"/>
                  </a:moveTo>
                  <a:lnTo>
                    <a:pt x="0" y="928"/>
                  </a:lnTo>
                  <a:lnTo>
                    <a:pt x="928" y="928"/>
                  </a:lnTo>
                  <a:cubicBezTo>
                    <a:pt x="928" y="409"/>
                    <a:pt x="511" y="1"/>
                    <a:pt x="0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7658947" y="2562085"/>
              <a:ext cx="61363" cy="61894"/>
            </a:xfrm>
            <a:custGeom>
              <a:rect b="b" l="l" r="r" t="t"/>
              <a:pathLst>
                <a:path extrusionOk="0" h="1049" w="1040">
                  <a:moveTo>
                    <a:pt x="112" y="121"/>
                  </a:moveTo>
                  <a:cubicBezTo>
                    <a:pt x="548" y="149"/>
                    <a:pt x="891" y="502"/>
                    <a:pt x="928" y="928"/>
                  </a:cubicBezTo>
                  <a:lnTo>
                    <a:pt x="112" y="928"/>
                  </a:lnTo>
                  <a:lnTo>
                    <a:pt x="112" y="121"/>
                  </a:lnTo>
                  <a:close/>
                  <a:moveTo>
                    <a:pt x="1" y="1"/>
                  </a:moveTo>
                  <a:lnTo>
                    <a:pt x="1" y="1049"/>
                  </a:lnTo>
                  <a:lnTo>
                    <a:pt x="1040" y="1049"/>
                  </a:lnTo>
                  <a:lnTo>
                    <a:pt x="1040" y="993"/>
                  </a:lnTo>
                  <a:cubicBezTo>
                    <a:pt x="1040" y="446"/>
                    <a:pt x="604" y="1"/>
                    <a:pt x="5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7985707" y="2216444"/>
              <a:ext cx="377203" cy="339087"/>
            </a:xfrm>
            <a:custGeom>
              <a:rect b="b" l="l" r="r" t="t"/>
              <a:pathLst>
                <a:path extrusionOk="0" h="5747" w="6393">
                  <a:moveTo>
                    <a:pt x="3204" y="0"/>
                  </a:moveTo>
                  <a:cubicBezTo>
                    <a:pt x="1946" y="0"/>
                    <a:pt x="791" y="829"/>
                    <a:pt x="437" y="2092"/>
                  </a:cubicBezTo>
                  <a:cubicBezTo>
                    <a:pt x="1" y="3623"/>
                    <a:pt x="891" y="5209"/>
                    <a:pt x="2422" y="5636"/>
                  </a:cubicBezTo>
                  <a:cubicBezTo>
                    <a:pt x="2684" y="5711"/>
                    <a:pt x="2947" y="5747"/>
                    <a:pt x="3207" y="5747"/>
                  </a:cubicBezTo>
                  <a:cubicBezTo>
                    <a:pt x="4455" y="5747"/>
                    <a:pt x="5605" y="4918"/>
                    <a:pt x="5966" y="3651"/>
                  </a:cubicBezTo>
                  <a:cubicBezTo>
                    <a:pt x="6393" y="2129"/>
                    <a:pt x="5502" y="543"/>
                    <a:pt x="3981" y="107"/>
                  </a:cubicBezTo>
                  <a:cubicBezTo>
                    <a:pt x="3721" y="35"/>
                    <a:pt x="3460" y="0"/>
                    <a:pt x="320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8001047" y="2212904"/>
              <a:ext cx="345991" cy="345991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91" y="112"/>
                    <a:pt x="5752" y="1373"/>
                    <a:pt x="5752" y="2932"/>
                  </a:cubicBezTo>
                  <a:cubicBezTo>
                    <a:pt x="5752" y="4481"/>
                    <a:pt x="4491" y="5742"/>
                    <a:pt x="2932" y="5742"/>
                  </a:cubicBezTo>
                  <a:cubicBezTo>
                    <a:pt x="1383" y="5742"/>
                    <a:pt x="121" y="4481"/>
                    <a:pt x="121" y="2932"/>
                  </a:cubicBezTo>
                  <a:cubicBezTo>
                    <a:pt x="121" y="1373"/>
                    <a:pt x="1383" y="112"/>
                    <a:pt x="2932" y="112"/>
                  </a:cubicBezTo>
                  <a:close/>
                  <a:moveTo>
                    <a:pt x="2932" y="0"/>
                  </a:moveTo>
                  <a:cubicBezTo>
                    <a:pt x="1318" y="0"/>
                    <a:pt x="1" y="1317"/>
                    <a:pt x="1" y="2932"/>
                  </a:cubicBezTo>
                  <a:cubicBezTo>
                    <a:pt x="1" y="4546"/>
                    <a:pt x="1318" y="5863"/>
                    <a:pt x="2932" y="5863"/>
                  </a:cubicBezTo>
                  <a:cubicBezTo>
                    <a:pt x="4546" y="5863"/>
                    <a:pt x="5864" y="4546"/>
                    <a:pt x="5864" y="2932"/>
                  </a:cubicBezTo>
                  <a:cubicBezTo>
                    <a:pt x="5864" y="1317"/>
                    <a:pt x="4546" y="0"/>
                    <a:pt x="293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7997212" y="2199923"/>
              <a:ext cx="384873" cy="339382"/>
            </a:xfrm>
            <a:custGeom>
              <a:rect b="b" l="l" r="r" t="t"/>
              <a:pathLst>
                <a:path extrusionOk="0" h="5752" w="6523">
                  <a:moveTo>
                    <a:pt x="3267" y="1"/>
                  </a:moveTo>
                  <a:cubicBezTo>
                    <a:pt x="2132" y="1"/>
                    <a:pt x="1055" y="677"/>
                    <a:pt x="604" y="1797"/>
                  </a:cubicBezTo>
                  <a:cubicBezTo>
                    <a:pt x="1" y="3263"/>
                    <a:pt x="706" y="4942"/>
                    <a:pt x="2181" y="5536"/>
                  </a:cubicBezTo>
                  <a:cubicBezTo>
                    <a:pt x="2536" y="5682"/>
                    <a:pt x="2904" y="5751"/>
                    <a:pt x="3267" y="5751"/>
                  </a:cubicBezTo>
                  <a:cubicBezTo>
                    <a:pt x="4397" y="5751"/>
                    <a:pt x="5470" y="5076"/>
                    <a:pt x="5919" y="3959"/>
                  </a:cubicBezTo>
                  <a:cubicBezTo>
                    <a:pt x="6522" y="2493"/>
                    <a:pt x="5817" y="814"/>
                    <a:pt x="4342" y="211"/>
                  </a:cubicBezTo>
                  <a:cubicBezTo>
                    <a:pt x="3990" y="68"/>
                    <a:pt x="3625" y="1"/>
                    <a:pt x="3267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8016388" y="2196442"/>
              <a:ext cx="345991" cy="345991"/>
            </a:xfrm>
            <a:custGeom>
              <a:rect b="b" l="l" r="r" t="t"/>
              <a:pathLst>
                <a:path extrusionOk="0" h="5864" w="5864">
                  <a:moveTo>
                    <a:pt x="2932" y="112"/>
                  </a:moveTo>
                  <a:cubicBezTo>
                    <a:pt x="4481" y="112"/>
                    <a:pt x="5752" y="1374"/>
                    <a:pt x="5743" y="2932"/>
                  </a:cubicBezTo>
                  <a:cubicBezTo>
                    <a:pt x="5743" y="4482"/>
                    <a:pt x="4481" y="5743"/>
                    <a:pt x="2932" y="5743"/>
                  </a:cubicBezTo>
                  <a:cubicBezTo>
                    <a:pt x="1383" y="5743"/>
                    <a:pt x="112" y="4482"/>
                    <a:pt x="112" y="2932"/>
                  </a:cubicBezTo>
                  <a:cubicBezTo>
                    <a:pt x="112" y="1374"/>
                    <a:pt x="1383" y="112"/>
                    <a:pt x="2932" y="112"/>
                  </a:cubicBezTo>
                  <a:close/>
                  <a:moveTo>
                    <a:pt x="2932" y="1"/>
                  </a:moveTo>
                  <a:cubicBezTo>
                    <a:pt x="1318" y="1"/>
                    <a:pt x="0" y="1309"/>
                    <a:pt x="0" y="2932"/>
                  </a:cubicBezTo>
                  <a:cubicBezTo>
                    <a:pt x="0" y="4546"/>
                    <a:pt x="1318" y="5864"/>
                    <a:pt x="2932" y="5864"/>
                  </a:cubicBezTo>
                  <a:cubicBezTo>
                    <a:pt x="4546" y="5864"/>
                    <a:pt x="5863" y="4546"/>
                    <a:pt x="5863" y="2932"/>
                  </a:cubicBezTo>
                  <a:cubicBezTo>
                    <a:pt x="5863" y="1309"/>
                    <a:pt x="4546" y="1"/>
                    <a:pt x="2932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8070553" y="2285655"/>
              <a:ext cx="224505" cy="141842"/>
            </a:xfrm>
            <a:custGeom>
              <a:rect b="b" l="l" r="r" t="t"/>
              <a:pathLst>
                <a:path extrusionOk="0" h="2404" w="3805">
                  <a:moveTo>
                    <a:pt x="1949" y="1"/>
                  </a:moveTo>
                  <a:cubicBezTo>
                    <a:pt x="1476" y="1"/>
                    <a:pt x="1077" y="353"/>
                    <a:pt x="1003" y="808"/>
                  </a:cubicBezTo>
                  <a:lnTo>
                    <a:pt x="734" y="808"/>
                  </a:lnTo>
                  <a:cubicBezTo>
                    <a:pt x="325" y="808"/>
                    <a:pt x="1" y="1161"/>
                    <a:pt x="1" y="1606"/>
                  </a:cubicBezTo>
                  <a:cubicBezTo>
                    <a:pt x="1" y="2042"/>
                    <a:pt x="325" y="2404"/>
                    <a:pt x="734" y="2404"/>
                  </a:cubicBezTo>
                  <a:lnTo>
                    <a:pt x="3071" y="2404"/>
                  </a:lnTo>
                  <a:cubicBezTo>
                    <a:pt x="3480" y="2404"/>
                    <a:pt x="3804" y="2042"/>
                    <a:pt x="3804" y="1606"/>
                  </a:cubicBezTo>
                  <a:cubicBezTo>
                    <a:pt x="3804" y="1161"/>
                    <a:pt x="3480" y="808"/>
                    <a:pt x="3071" y="808"/>
                  </a:cubicBezTo>
                  <a:lnTo>
                    <a:pt x="2895" y="808"/>
                  </a:lnTo>
                  <a:cubicBezTo>
                    <a:pt x="2821" y="353"/>
                    <a:pt x="2431" y="1"/>
                    <a:pt x="1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8066718" y="2282410"/>
              <a:ext cx="231585" cy="148391"/>
            </a:xfrm>
            <a:custGeom>
              <a:rect b="b" l="l" r="r" t="t"/>
              <a:pathLst>
                <a:path extrusionOk="0" h="2515" w="3925">
                  <a:moveTo>
                    <a:pt x="2014" y="112"/>
                  </a:moveTo>
                  <a:cubicBezTo>
                    <a:pt x="2459" y="112"/>
                    <a:pt x="2830" y="436"/>
                    <a:pt x="2904" y="872"/>
                  </a:cubicBezTo>
                  <a:cubicBezTo>
                    <a:pt x="2914" y="900"/>
                    <a:pt x="2932" y="919"/>
                    <a:pt x="2960" y="919"/>
                  </a:cubicBezTo>
                  <a:lnTo>
                    <a:pt x="3136" y="919"/>
                  </a:lnTo>
                  <a:cubicBezTo>
                    <a:pt x="3507" y="919"/>
                    <a:pt x="3814" y="1253"/>
                    <a:pt x="3814" y="1661"/>
                  </a:cubicBezTo>
                  <a:cubicBezTo>
                    <a:pt x="3814" y="2069"/>
                    <a:pt x="3507" y="2403"/>
                    <a:pt x="3136" y="2403"/>
                  </a:cubicBezTo>
                  <a:lnTo>
                    <a:pt x="799" y="2403"/>
                  </a:lnTo>
                  <a:cubicBezTo>
                    <a:pt x="418" y="2403"/>
                    <a:pt x="121" y="2069"/>
                    <a:pt x="121" y="1661"/>
                  </a:cubicBezTo>
                  <a:cubicBezTo>
                    <a:pt x="121" y="1253"/>
                    <a:pt x="418" y="919"/>
                    <a:pt x="799" y="919"/>
                  </a:cubicBezTo>
                  <a:lnTo>
                    <a:pt x="1068" y="919"/>
                  </a:lnTo>
                  <a:cubicBezTo>
                    <a:pt x="1096" y="919"/>
                    <a:pt x="1123" y="900"/>
                    <a:pt x="1123" y="872"/>
                  </a:cubicBezTo>
                  <a:cubicBezTo>
                    <a:pt x="1198" y="436"/>
                    <a:pt x="1569" y="112"/>
                    <a:pt x="2014" y="112"/>
                  </a:cubicBezTo>
                  <a:close/>
                  <a:moveTo>
                    <a:pt x="2014" y="0"/>
                  </a:moveTo>
                  <a:cubicBezTo>
                    <a:pt x="1532" y="0"/>
                    <a:pt x="1123" y="334"/>
                    <a:pt x="1021" y="798"/>
                  </a:cubicBezTo>
                  <a:lnTo>
                    <a:pt x="789" y="798"/>
                  </a:lnTo>
                  <a:cubicBezTo>
                    <a:pt x="363" y="798"/>
                    <a:pt x="1" y="1188"/>
                    <a:pt x="1" y="1661"/>
                  </a:cubicBezTo>
                  <a:cubicBezTo>
                    <a:pt x="1" y="2134"/>
                    <a:pt x="353" y="2514"/>
                    <a:pt x="789" y="2514"/>
                  </a:cubicBezTo>
                  <a:lnTo>
                    <a:pt x="3136" y="2514"/>
                  </a:lnTo>
                  <a:cubicBezTo>
                    <a:pt x="3572" y="2514"/>
                    <a:pt x="3925" y="2134"/>
                    <a:pt x="3925" y="1661"/>
                  </a:cubicBezTo>
                  <a:cubicBezTo>
                    <a:pt x="3925" y="1188"/>
                    <a:pt x="3572" y="798"/>
                    <a:pt x="3136" y="798"/>
                  </a:cubicBezTo>
                  <a:lnTo>
                    <a:pt x="3007" y="798"/>
                  </a:lnTo>
                  <a:cubicBezTo>
                    <a:pt x="2904" y="334"/>
                    <a:pt x="2496" y="0"/>
                    <a:pt x="201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5843948" y="3263280"/>
              <a:ext cx="422576" cy="300500"/>
            </a:xfrm>
            <a:custGeom>
              <a:rect b="b" l="l" r="r" t="t"/>
              <a:pathLst>
                <a:path extrusionOk="0" h="5093" w="7162">
                  <a:moveTo>
                    <a:pt x="0" y="0"/>
                  </a:moveTo>
                  <a:lnTo>
                    <a:pt x="0" y="5093"/>
                  </a:lnTo>
                  <a:lnTo>
                    <a:pt x="7162" y="5093"/>
                  </a:lnTo>
                  <a:lnTo>
                    <a:pt x="7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5840112" y="3259976"/>
              <a:ext cx="429715" cy="307639"/>
            </a:xfrm>
            <a:custGeom>
              <a:rect b="b" l="l" r="r" t="t"/>
              <a:pathLst>
                <a:path extrusionOk="0" h="5214" w="7283">
                  <a:moveTo>
                    <a:pt x="7171" y="112"/>
                  </a:moveTo>
                  <a:lnTo>
                    <a:pt x="7171" y="5093"/>
                  </a:lnTo>
                  <a:lnTo>
                    <a:pt x="121" y="5093"/>
                  </a:lnTo>
                  <a:lnTo>
                    <a:pt x="121" y="112"/>
                  </a:lnTo>
                  <a:close/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lnTo>
                    <a:pt x="0" y="5149"/>
                  </a:lnTo>
                  <a:cubicBezTo>
                    <a:pt x="0" y="5186"/>
                    <a:pt x="28" y="5214"/>
                    <a:pt x="65" y="5214"/>
                  </a:cubicBezTo>
                  <a:lnTo>
                    <a:pt x="7227" y="5214"/>
                  </a:lnTo>
                  <a:cubicBezTo>
                    <a:pt x="7264" y="5214"/>
                    <a:pt x="7282" y="5186"/>
                    <a:pt x="7282" y="5149"/>
                  </a:cubicBezTo>
                  <a:lnTo>
                    <a:pt x="7282" y="56"/>
                  </a:lnTo>
                  <a:cubicBezTo>
                    <a:pt x="7282" y="19"/>
                    <a:pt x="7264" y="0"/>
                    <a:pt x="722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5151544" y="2042680"/>
              <a:ext cx="1807365" cy="1218402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55"/>
                    <a:pt x="30196" y="0"/>
                    <a:pt x="296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5148240" y="2039376"/>
              <a:ext cx="1813973" cy="1225010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2"/>
                    <a:pt x="1040" y="20762"/>
                  </a:cubicBezTo>
                  <a:lnTo>
                    <a:pt x="29705" y="20762"/>
                  </a:lnTo>
                  <a:cubicBezTo>
                    <a:pt x="30280" y="20762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5151544" y="2076076"/>
              <a:ext cx="1807365" cy="1218402"/>
            </a:xfrm>
            <a:custGeom>
              <a:rect b="b" l="l" r="r" t="t"/>
              <a:pathLst>
                <a:path extrusionOk="0" h="20650" w="30632">
                  <a:moveTo>
                    <a:pt x="984" y="0"/>
                  </a:moveTo>
                  <a:cubicBezTo>
                    <a:pt x="436" y="0"/>
                    <a:pt x="0" y="464"/>
                    <a:pt x="0" y="1030"/>
                  </a:cubicBezTo>
                  <a:lnTo>
                    <a:pt x="0" y="19620"/>
                  </a:lnTo>
                  <a:cubicBezTo>
                    <a:pt x="0" y="20186"/>
                    <a:pt x="436" y="20650"/>
                    <a:pt x="984" y="20650"/>
                  </a:cubicBezTo>
                  <a:lnTo>
                    <a:pt x="29649" y="20650"/>
                  </a:lnTo>
                  <a:cubicBezTo>
                    <a:pt x="30196" y="20650"/>
                    <a:pt x="30632" y="20186"/>
                    <a:pt x="30632" y="19620"/>
                  </a:cubicBezTo>
                  <a:lnTo>
                    <a:pt x="30632" y="1030"/>
                  </a:lnTo>
                  <a:cubicBezTo>
                    <a:pt x="30632" y="464"/>
                    <a:pt x="30196" y="0"/>
                    <a:pt x="296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5148240" y="2072771"/>
              <a:ext cx="1813973" cy="1225010"/>
            </a:xfrm>
            <a:custGeom>
              <a:rect b="b" l="l" r="r" t="t"/>
              <a:pathLst>
                <a:path extrusionOk="0" h="20762" w="30744">
                  <a:moveTo>
                    <a:pt x="29705" y="112"/>
                  </a:moveTo>
                  <a:cubicBezTo>
                    <a:pt x="30215" y="112"/>
                    <a:pt x="30632" y="548"/>
                    <a:pt x="30632" y="1086"/>
                  </a:cubicBezTo>
                  <a:lnTo>
                    <a:pt x="30632" y="19676"/>
                  </a:lnTo>
                  <a:cubicBezTo>
                    <a:pt x="30632" y="20214"/>
                    <a:pt x="30215" y="20650"/>
                    <a:pt x="29705" y="20650"/>
                  </a:cubicBezTo>
                  <a:lnTo>
                    <a:pt x="1040" y="20650"/>
                  </a:lnTo>
                  <a:cubicBezTo>
                    <a:pt x="529" y="20650"/>
                    <a:pt x="112" y="20214"/>
                    <a:pt x="112" y="19676"/>
                  </a:cubicBezTo>
                  <a:lnTo>
                    <a:pt x="112" y="1086"/>
                  </a:lnTo>
                  <a:cubicBezTo>
                    <a:pt x="112" y="548"/>
                    <a:pt x="529" y="112"/>
                    <a:pt x="1040" y="112"/>
                  </a:cubicBezTo>
                  <a:close/>
                  <a:moveTo>
                    <a:pt x="1040" y="0"/>
                  </a:moveTo>
                  <a:cubicBezTo>
                    <a:pt x="464" y="0"/>
                    <a:pt x="1" y="483"/>
                    <a:pt x="1" y="1086"/>
                  </a:cubicBezTo>
                  <a:lnTo>
                    <a:pt x="1" y="19676"/>
                  </a:lnTo>
                  <a:cubicBezTo>
                    <a:pt x="1" y="20279"/>
                    <a:pt x="464" y="20761"/>
                    <a:pt x="1040" y="20761"/>
                  </a:cubicBezTo>
                  <a:lnTo>
                    <a:pt x="29705" y="20761"/>
                  </a:lnTo>
                  <a:cubicBezTo>
                    <a:pt x="30280" y="20761"/>
                    <a:pt x="30744" y="20279"/>
                    <a:pt x="30744" y="19676"/>
                  </a:cubicBezTo>
                  <a:lnTo>
                    <a:pt x="30744" y="1086"/>
                  </a:lnTo>
                  <a:cubicBezTo>
                    <a:pt x="30744" y="483"/>
                    <a:pt x="30280" y="0"/>
                    <a:pt x="2970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5254977" y="2195380"/>
              <a:ext cx="1597198" cy="973777"/>
            </a:xfrm>
            <a:custGeom>
              <a:rect b="b" l="l" r="r" t="t"/>
              <a:pathLst>
                <a:path extrusionOk="0" h="16504" w="27070">
                  <a:moveTo>
                    <a:pt x="325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16503"/>
                  </a:lnTo>
                  <a:lnTo>
                    <a:pt x="27070" y="16503"/>
                  </a:lnTo>
                  <a:lnTo>
                    <a:pt x="27070" y="12218"/>
                  </a:lnTo>
                  <a:lnTo>
                    <a:pt x="27070" y="4676"/>
                  </a:lnTo>
                  <a:lnTo>
                    <a:pt x="27070" y="334"/>
                  </a:lnTo>
                  <a:cubicBezTo>
                    <a:pt x="27070" y="149"/>
                    <a:pt x="26921" y="0"/>
                    <a:pt x="26745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5251673" y="2192076"/>
              <a:ext cx="1603806" cy="980917"/>
            </a:xfrm>
            <a:custGeom>
              <a:rect b="b" l="l" r="r" t="t"/>
              <a:pathLst>
                <a:path extrusionOk="0" h="16625" w="27182">
                  <a:moveTo>
                    <a:pt x="381" y="1"/>
                  </a:moveTo>
                  <a:cubicBezTo>
                    <a:pt x="168" y="1"/>
                    <a:pt x="1" y="177"/>
                    <a:pt x="1" y="390"/>
                  </a:cubicBezTo>
                  <a:lnTo>
                    <a:pt x="1" y="16559"/>
                  </a:lnTo>
                  <a:cubicBezTo>
                    <a:pt x="1" y="16597"/>
                    <a:pt x="29" y="16624"/>
                    <a:pt x="56" y="16624"/>
                  </a:cubicBezTo>
                  <a:lnTo>
                    <a:pt x="27126" y="16624"/>
                  </a:lnTo>
                  <a:cubicBezTo>
                    <a:pt x="27154" y="16624"/>
                    <a:pt x="27182" y="16597"/>
                    <a:pt x="27182" y="16559"/>
                  </a:cubicBezTo>
                  <a:lnTo>
                    <a:pt x="27182" y="12274"/>
                  </a:lnTo>
                  <a:cubicBezTo>
                    <a:pt x="27182" y="12237"/>
                    <a:pt x="27154" y="12218"/>
                    <a:pt x="27126" y="12218"/>
                  </a:cubicBezTo>
                  <a:cubicBezTo>
                    <a:pt x="27089" y="12218"/>
                    <a:pt x="27070" y="12237"/>
                    <a:pt x="27070" y="12274"/>
                  </a:cubicBezTo>
                  <a:lnTo>
                    <a:pt x="27070" y="16504"/>
                  </a:lnTo>
                  <a:lnTo>
                    <a:pt x="121" y="16504"/>
                  </a:lnTo>
                  <a:lnTo>
                    <a:pt x="121" y="390"/>
                  </a:lnTo>
                  <a:cubicBezTo>
                    <a:pt x="121" y="242"/>
                    <a:pt x="233" y="112"/>
                    <a:pt x="381" y="112"/>
                  </a:cubicBezTo>
                  <a:lnTo>
                    <a:pt x="26801" y="112"/>
                  </a:lnTo>
                  <a:cubicBezTo>
                    <a:pt x="26950" y="112"/>
                    <a:pt x="27070" y="242"/>
                    <a:pt x="27070" y="390"/>
                  </a:cubicBezTo>
                  <a:lnTo>
                    <a:pt x="27070" y="4732"/>
                  </a:lnTo>
                  <a:cubicBezTo>
                    <a:pt x="27070" y="4760"/>
                    <a:pt x="27089" y="4787"/>
                    <a:pt x="27126" y="4787"/>
                  </a:cubicBezTo>
                  <a:cubicBezTo>
                    <a:pt x="27154" y="4787"/>
                    <a:pt x="27182" y="4760"/>
                    <a:pt x="27182" y="4732"/>
                  </a:cubicBezTo>
                  <a:lnTo>
                    <a:pt x="27182" y="390"/>
                  </a:lnTo>
                  <a:cubicBezTo>
                    <a:pt x="27182" y="177"/>
                    <a:pt x="27015" y="1"/>
                    <a:pt x="2680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6850543" y="2586749"/>
              <a:ext cx="6608" cy="189988"/>
            </a:xfrm>
            <a:custGeom>
              <a:rect b="b" l="l" r="r" t="t"/>
              <a:pathLst>
                <a:path extrusionOk="0" h="3220" w="112">
                  <a:moveTo>
                    <a:pt x="56" y="0"/>
                  </a:moveTo>
                  <a:cubicBezTo>
                    <a:pt x="19" y="0"/>
                    <a:pt x="0" y="28"/>
                    <a:pt x="0" y="56"/>
                  </a:cubicBezTo>
                  <a:lnTo>
                    <a:pt x="0" y="3163"/>
                  </a:lnTo>
                  <a:cubicBezTo>
                    <a:pt x="0" y="3201"/>
                    <a:pt x="19" y="3219"/>
                    <a:pt x="56" y="3219"/>
                  </a:cubicBezTo>
                  <a:cubicBezTo>
                    <a:pt x="84" y="3219"/>
                    <a:pt x="111" y="3201"/>
                    <a:pt x="111" y="3163"/>
                  </a:cubicBezTo>
                  <a:lnTo>
                    <a:pt x="111" y="56"/>
                  </a:lnTo>
                  <a:cubicBezTo>
                    <a:pt x="111" y="28"/>
                    <a:pt x="84" y="0"/>
                    <a:pt x="5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6035531" y="2114369"/>
              <a:ext cx="38883" cy="38352"/>
            </a:xfrm>
            <a:custGeom>
              <a:rect b="b" l="l" r="r" t="t"/>
              <a:pathLst>
                <a:path extrusionOk="0" h="650" w="659">
                  <a:moveTo>
                    <a:pt x="334" y="0"/>
                  </a:moveTo>
                  <a:cubicBezTo>
                    <a:pt x="148" y="0"/>
                    <a:pt x="0" y="140"/>
                    <a:pt x="0" y="325"/>
                  </a:cubicBezTo>
                  <a:cubicBezTo>
                    <a:pt x="0" y="511"/>
                    <a:pt x="148" y="650"/>
                    <a:pt x="334" y="650"/>
                  </a:cubicBezTo>
                  <a:cubicBezTo>
                    <a:pt x="520" y="650"/>
                    <a:pt x="659" y="511"/>
                    <a:pt x="659" y="325"/>
                  </a:cubicBezTo>
                  <a:cubicBezTo>
                    <a:pt x="659" y="140"/>
                    <a:pt x="510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6032227" y="2110533"/>
              <a:ext cx="46022" cy="46022"/>
            </a:xfrm>
            <a:custGeom>
              <a:rect b="b" l="l" r="r" t="t"/>
              <a:pathLst>
                <a:path extrusionOk="0" h="780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8"/>
                    <a:pt x="538" y="659"/>
                    <a:pt x="390" y="659"/>
                  </a:cubicBezTo>
                  <a:cubicBezTo>
                    <a:pt x="242" y="659"/>
                    <a:pt x="121" y="538"/>
                    <a:pt x="121" y="390"/>
                  </a:cubicBezTo>
                  <a:cubicBezTo>
                    <a:pt x="121" y="242"/>
                    <a:pt x="242" y="121"/>
                    <a:pt x="390" y="121"/>
                  </a:cubicBezTo>
                  <a:close/>
                  <a:moveTo>
                    <a:pt x="390" y="0"/>
                  </a:moveTo>
                  <a:cubicBezTo>
                    <a:pt x="177" y="0"/>
                    <a:pt x="0" y="177"/>
                    <a:pt x="0" y="390"/>
                  </a:cubicBezTo>
                  <a:cubicBezTo>
                    <a:pt x="0" y="603"/>
                    <a:pt x="177" y="780"/>
                    <a:pt x="390" y="780"/>
                  </a:cubicBezTo>
                  <a:cubicBezTo>
                    <a:pt x="603" y="780"/>
                    <a:pt x="780" y="603"/>
                    <a:pt x="780" y="390"/>
                  </a:cubicBezTo>
                  <a:cubicBezTo>
                    <a:pt x="780" y="177"/>
                    <a:pt x="603" y="0"/>
                    <a:pt x="3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6808356" y="3211239"/>
              <a:ext cx="38942" cy="38942"/>
            </a:xfrm>
            <a:custGeom>
              <a:rect b="b" l="l" r="r" t="t"/>
              <a:pathLst>
                <a:path extrusionOk="0" h="660" w="66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6805111" y="3207404"/>
              <a:ext cx="46022" cy="46081"/>
            </a:xfrm>
            <a:custGeom>
              <a:rect b="b" l="l" r="r" t="t"/>
              <a:pathLst>
                <a:path extrusionOk="0" h="781" w="78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6741564" y="3219441"/>
              <a:ext cx="22539" cy="21949"/>
            </a:xfrm>
            <a:custGeom>
              <a:rect b="b" l="l" r="r" t="t"/>
              <a:pathLst>
                <a:path extrusionOk="0" h="372" w="382">
                  <a:moveTo>
                    <a:pt x="196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6" y="261"/>
                  </a:cubicBezTo>
                  <a:cubicBezTo>
                    <a:pt x="149" y="261"/>
                    <a:pt x="122" y="224"/>
                    <a:pt x="122" y="186"/>
                  </a:cubicBezTo>
                  <a:cubicBezTo>
                    <a:pt x="122" y="149"/>
                    <a:pt x="149" y="112"/>
                    <a:pt x="196" y="112"/>
                  </a:cubicBezTo>
                  <a:close/>
                  <a:moveTo>
                    <a:pt x="196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6" y="372"/>
                  </a:cubicBezTo>
                  <a:cubicBezTo>
                    <a:pt x="298" y="372"/>
                    <a:pt x="381" y="289"/>
                    <a:pt x="381" y="186"/>
                  </a:cubicBezTo>
                  <a:cubicBezTo>
                    <a:pt x="381" y="84"/>
                    <a:pt x="298" y="1"/>
                    <a:pt x="1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6697253" y="3219441"/>
              <a:ext cx="22480" cy="21949"/>
            </a:xfrm>
            <a:custGeom>
              <a:rect b="b" l="l" r="r" t="t"/>
              <a:pathLst>
                <a:path extrusionOk="0" h="372" w="381">
                  <a:moveTo>
                    <a:pt x="195" y="112"/>
                  </a:moveTo>
                  <a:cubicBezTo>
                    <a:pt x="233" y="112"/>
                    <a:pt x="270" y="149"/>
                    <a:pt x="270" y="186"/>
                  </a:cubicBezTo>
                  <a:cubicBezTo>
                    <a:pt x="270" y="224"/>
                    <a:pt x="233" y="261"/>
                    <a:pt x="195" y="261"/>
                  </a:cubicBezTo>
                  <a:cubicBezTo>
                    <a:pt x="149" y="261"/>
                    <a:pt x="121" y="224"/>
                    <a:pt x="121" y="186"/>
                  </a:cubicBezTo>
                  <a:cubicBezTo>
                    <a:pt x="121" y="149"/>
                    <a:pt x="149" y="112"/>
                    <a:pt x="195" y="112"/>
                  </a:cubicBezTo>
                  <a:close/>
                  <a:moveTo>
                    <a:pt x="195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9"/>
                    <a:pt x="84" y="372"/>
                    <a:pt x="195" y="372"/>
                  </a:cubicBezTo>
                  <a:cubicBezTo>
                    <a:pt x="297" y="372"/>
                    <a:pt x="381" y="289"/>
                    <a:pt x="381" y="186"/>
                  </a:cubicBezTo>
                  <a:cubicBezTo>
                    <a:pt x="381" y="84"/>
                    <a:pt x="297" y="1"/>
                    <a:pt x="19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5844479" y="3294434"/>
              <a:ext cx="421514" cy="77824"/>
            </a:xfrm>
            <a:custGeom>
              <a:rect b="b" l="l" r="r" t="t"/>
              <a:pathLst>
                <a:path extrusionOk="0" h="1319" w="7144">
                  <a:moveTo>
                    <a:pt x="0" y="1"/>
                  </a:moveTo>
                  <a:lnTo>
                    <a:pt x="0" y="1318"/>
                  </a:lnTo>
                  <a:lnTo>
                    <a:pt x="7144" y="131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5841174" y="3291189"/>
              <a:ext cx="428122" cy="84315"/>
            </a:xfrm>
            <a:custGeom>
              <a:rect b="b" l="l" r="r" t="t"/>
              <a:pathLst>
                <a:path extrusionOk="0" h="1429" w="7256">
                  <a:moveTo>
                    <a:pt x="7135" y="111"/>
                  </a:moveTo>
                  <a:lnTo>
                    <a:pt x="7135" y="1317"/>
                  </a:lnTo>
                  <a:lnTo>
                    <a:pt x="112" y="1317"/>
                  </a:lnTo>
                  <a:lnTo>
                    <a:pt x="112" y="111"/>
                  </a:lnTo>
                  <a:close/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1373"/>
                  </a:lnTo>
                  <a:cubicBezTo>
                    <a:pt x="1" y="1401"/>
                    <a:pt x="29" y="1429"/>
                    <a:pt x="56" y="1429"/>
                  </a:cubicBezTo>
                  <a:lnTo>
                    <a:pt x="7200" y="1429"/>
                  </a:lnTo>
                  <a:cubicBezTo>
                    <a:pt x="7227" y="1429"/>
                    <a:pt x="7255" y="1401"/>
                    <a:pt x="7255" y="1373"/>
                  </a:cubicBezTo>
                  <a:lnTo>
                    <a:pt x="7255" y="56"/>
                  </a:lnTo>
                  <a:cubicBezTo>
                    <a:pt x="7255" y="28"/>
                    <a:pt x="7227" y="0"/>
                    <a:pt x="720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5257691" y="3542955"/>
              <a:ext cx="1595074" cy="130868"/>
            </a:xfrm>
            <a:custGeom>
              <a:rect b="b" l="l" r="r" t="t"/>
              <a:pathLst>
                <a:path extrusionOk="0" h="2218" w="27034">
                  <a:moveTo>
                    <a:pt x="2218" y="0"/>
                  </a:moveTo>
                  <a:cubicBezTo>
                    <a:pt x="1429" y="38"/>
                    <a:pt x="724" y="492"/>
                    <a:pt x="446" y="1160"/>
                  </a:cubicBezTo>
                  <a:lnTo>
                    <a:pt x="1" y="2218"/>
                  </a:lnTo>
                  <a:lnTo>
                    <a:pt x="27033" y="2218"/>
                  </a:lnTo>
                  <a:cubicBezTo>
                    <a:pt x="27033" y="1522"/>
                    <a:pt x="26653" y="900"/>
                    <a:pt x="26059" y="492"/>
                  </a:cubicBezTo>
                  <a:cubicBezTo>
                    <a:pt x="26031" y="474"/>
                    <a:pt x="26003" y="455"/>
                    <a:pt x="25976" y="436"/>
                  </a:cubicBezTo>
                  <a:cubicBezTo>
                    <a:pt x="25540" y="158"/>
                    <a:pt x="25002" y="0"/>
                    <a:pt x="24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5253856" y="3539120"/>
              <a:ext cx="1602744" cy="138538"/>
            </a:xfrm>
            <a:custGeom>
              <a:rect b="b" l="l" r="r" t="t"/>
              <a:pathLst>
                <a:path extrusionOk="0" h="2348" w="27164">
                  <a:moveTo>
                    <a:pt x="24482" y="121"/>
                  </a:moveTo>
                  <a:cubicBezTo>
                    <a:pt x="25029" y="121"/>
                    <a:pt x="25558" y="270"/>
                    <a:pt x="26004" y="548"/>
                  </a:cubicBezTo>
                  <a:lnTo>
                    <a:pt x="26031" y="566"/>
                  </a:lnTo>
                  <a:cubicBezTo>
                    <a:pt x="26050" y="576"/>
                    <a:pt x="26068" y="585"/>
                    <a:pt x="26087" y="603"/>
                  </a:cubicBezTo>
                  <a:cubicBezTo>
                    <a:pt x="26681" y="1002"/>
                    <a:pt x="27024" y="1596"/>
                    <a:pt x="27043" y="2227"/>
                  </a:cubicBezTo>
                  <a:lnTo>
                    <a:pt x="149" y="2227"/>
                  </a:lnTo>
                  <a:lnTo>
                    <a:pt x="558" y="1244"/>
                  </a:lnTo>
                  <a:cubicBezTo>
                    <a:pt x="836" y="603"/>
                    <a:pt x="1504" y="158"/>
                    <a:pt x="2283" y="121"/>
                  </a:cubicBezTo>
                  <a:close/>
                  <a:moveTo>
                    <a:pt x="2385" y="0"/>
                  </a:moveTo>
                  <a:cubicBezTo>
                    <a:pt x="2348" y="0"/>
                    <a:pt x="2320" y="10"/>
                    <a:pt x="2292" y="10"/>
                  </a:cubicBezTo>
                  <a:lnTo>
                    <a:pt x="2274" y="10"/>
                  </a:lnTo>
                  <a:cubicBezTo>
                    <a:pt x="1457" y="47"/>
                    <a:pt x="743" y="511"/>
                    <a:pt x="456" y="1197"/>
                  </a:cubicBezTo>
                  <a:lnTo>
                    <a:pt x="10" y="2264"/>
                  </a:lnTo>
                  <a:cubicBezTo>
                    <a:pt x="1" y="2283"/>
                    <a:pt x="1" y="2301"/>
                    <a:pt x="10" y="2320"/>
                  </a:cubicBezTo>
                  <a:cubicBezTo>
                    <a:pt x="29" y="2338"/>
                    <a:pt x="47" y="2347"/>
                    <a:pt x="66" y="2347"/>
                  </a:cubicBezTo>
                  <a:lnTo>
                    <a:pt x="27098" y="2347"/>
                  </a:lnTo>
                  <a:cubicBezTo>
                    <a:pt x="27135" y="2347"/>
                    <a:pt x="27163" y="2320"/>
                    <a:pt x="27163" y="2283"/>
                  </a:cubicBezTo>
                  <a:cubicBezTo>
                    <a:pt x="27163" y="1587"/>
                    <a:pt x="26792" y="937"/>
                    <a:pt x="26152" y="501"/>
                  </a:cubicBezTo>
                  <a:cubicBezTo>
                    <a:pt x="26133" y="492"/>
                    <a:pt x="26115" y="483"/>
                    <a:pt x="26087" y="464"/>
                  </a:cubicBezTo>
                  <a:lnTo>
                    <a:pt x="26068" y="455"/>
                  </a:lnTo>
                  <a:cubicBezTo>
                    <a:pt x="25605" y="158"/>
                    <a:pt x="25057" y="0"/>
                    <a:pt x="2448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25733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5422487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5565334" y="3573047"/>
              <a:ext cx="113344" cy="38352"/>
            </a:xfrm>
            <a:custGeom>
              <a:rect b="b" l="l" r="r" t="t"/>
              <a:pathLst>
                <a:path extrusionOk="0" h="650" w="1921">
                  <a:moveTo>
                    <a:pt x="390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90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5562030" y="3569743"/>
              <a:ext cx="119952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7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0" y="122"/>
                    <a:pt x="446" y="122"/>
                  </a:cubicBezTo>
                  <a:close/>
                  <a:moveTo>
                    <a:pt x="446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77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708712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705467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848314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5845010" y="3569743"/>
              <a:ext cx="119952" cy="44960"/>
            </a:xfrm>
            <a:custGeom>
              <a:rect b="b" l="l" r="r" t="t"/>
              <a:pathLst>
                <a:path extrusionOk="0" h="762" w="2033">
                  <a:moveTo>
                    <a:pt x="1587" y="122"/>
                  </a:moveTo>
                  <a:cubicBezTo>
                    <a:pt x="1763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6" y="762"/>
                  </a:cubicBezTo>
                  <a:lnTo>
                    <a:pt x="1967" y="762"/>
                  </a:lnTo>
                  <a:cubicBezTo>
                    <a:pt x="2005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5990099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86794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19" y="762"/>
                    <a:pt x="56" y="762"/>
                  </a:cubicBezTo>
                  <a:lnTo>
                    <a:pt x="1967" y="762"/>
                  </a:lnTo>
                  <a:cubicBezTo>
                    <a:pt x="199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6129641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6126337" y="3569743"/>
              <a:ext cx="119421" cy="44960"/>
            </a:xfrm>
            <a:custGeom>
              <a:rect b="b" l="l" r="r" t="t"/>
              <a:pathLst>
                <a:path extrusionOk="0" h="762" w="2024">
                  <a:moveTo>
                    <a:pt x="1587" y="122"/>
                  </a:moveTo>
                  <a:cubicBezTo>
                    <a:pt x="1764" y="122"/>
                    <a:pt x="1912" y="261"/>
                    <a:pt x="1912" y="44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1" y="122"/>
                    <a:pt x="437" y="122"/>
                  </a:cubicBezTo>
                  <a:close/>
                  <a:moveTo>
                    <a:pt x="437" y="1"/>
                  </a:moveTo>
                  <a:cubicBezTo>
                    <a:pt x="196" y="1"/>
                    <a:pt x="1" y="205"/>
                    <a:pt x="1" y="446"/>
                  </a:cubicBezTo>
                  <a:lnTo>
                    <a:pt x="1" y="706"/>
                  </a:lnTo>
                  <a:cubicBezTo>
                    <a:pt x="1" y="743"/>
                    <a:pt x="29" y="762"/>
                    <a:pt x="57" y="762"/>
                  </a:cubicBezTo>
                  <a:lnTo>
                    <a:pt x="1968" y="762"/>
                  </a:lnTo>
                  <a:cubicBezTo>
                    <a:pt x="2005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9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6273078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0" y="1"/>
                  </a:moveTo>
                  <a:cubicBezTo>
                    <a:pt x="167" y="1"/>
                    <a:pt x="0" y="177"/>
                    <a:pt x="0" y="390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90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6269243" y="3569743"/>
              <a:ext cx="119893" cy="44960"/>
            </a:xfrm>
            <a:custGeom>
              <a:rect b="b" l="l" r="r" t="t"/>
              <a:pathLst>
                <a:path extrusionOk="0" h="762" w="2032">
                  <a:moveTo>
                    <a:pt x="1596" y="122"/>
                  </a:moveTo>
                  <a:cubicBezTo>
                    <a:pt x="1772" y="122"/>
                    <a:pt x="1920" y="261"/>
                    <a:pt x="1920" y="446"/>
                  </a:cubicBezTo>
                  <a:lnTo>
                    <a:pt x="1920" y="650"/>
                  </a:lnTo>
                  <a:lnTo>
                    <a:pt x="121" y="650"/>
                  </a:lnTo>
                  <a:lnTo>
                    <a:pt x="121" y="446"/>
                  </a:lnTo>
                  <a:cubicBezTo>
                    <a:pt x="121" y="261"/>
                    <a:pt x="269" y="122"/>
                    <a:pt x="445" y="122"/>
                  </a:cubicBezTo>
                  <a:close/>
                  <a:moveTo>
                    <a:pt x="445" y="1"/>
                  </a:moveTo>
                  <a:cubicBezTo>
                    <a:pt x="204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65" y="762"/>
                  </a:cubicBezTo>
                  <a:lnTo>
                    <a:pt x="1976" y="762"/>
                  </a:lnTo>
                  <a:cubicBezTo>
                    <a:pt x="2004" y="762"/>
                    <a:pt x="2032" y="743"/>
                    <a:pt x="2032" y="706"/>
                  </a:cubicBezTo>
                  <a:lnTo>
                    <a:pt x="2032" y="446"/>
                  </a:lnTo>
                  <a:cubicBezTo>
                    <a:pt x="2032" y="196"/>
                    <a:pt x="1837" y="1"/>
                    <a:pt x="159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6412621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6409376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6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1" y="650"/>
                  </a:lnTo>
                  <a:lnTo>
                    <a:pt x="111" y="446"/>
                  </a:lnTo>
                  <a:cubicBezTo>
                    <a:pt x="111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2" y="743"/>
                    <a:pt x="2022" y="706"/>
                  </a:cubicBezTo>
                  <a:lnTo>
                    <a:pt x="2022" y="446"/>
                  </a:lnTo>
                  <a:cubicBezTo>
                    <a:pt x="2022" y="196"/>
                    <a:pt x="1828" y="1"/>
                    <a:pt x="158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6559303" y="3573047"/>
              <a:ext cx="112813" cy="38352"/>
            </a:xfrm>
            <a:custGeom>
              <a:rect b="b" l="l" r="r" t="t"/>
              <a:pathLst>
                <a:path extrusionOk="0" h="650" w="1912">
                  <a:moveTo>
                    <a:pt x="381" y="1"/>
                  </a:moveTo>
                  <a:cubicBezTo>
                    <a:pt x="177" y="1"/>
                    <a:pt x="1" y="177"/>
                    <a:pt x="1" y="390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90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6556058" y="3569743"/>
              <a:ext cx="119362" cy="44960"/>
            </a:xfrm>
            <a:custGeom>
              <a:rect b="b" l="l" r="r" t="t"/>
              <a:pathLst>
                <a:path extrusionOk="0" h="762" w="2023">
                  <a:moveTo>
                    <a:pt x="1587" y="122"/>
                  </a:moveTo>
                  <a:cubicBezTo>
                    <a:pt x="1763" y="122"/>
                    <a:pt x="1911" y="261"/>
                    <a:pt x="1911" y="44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46"/>
                  </a:lnTo>
                  <a:cubicBezTo>
                    <a:pt x="112" y="261"/>
                    <a:pt x="260" y="122"/>
                    <a:pt x="436" y="122"/>
                  </a:cubicBezTo>
                  <a:close/>
                  <a:moveTo>
                    <a:pt x="436" y="1"/>
                  </a:moveTo>
                  <a:cubicBezTo>
                    <a:pt x="195" y="1"/>
                    <a:pt x="0" y="205"/>
                    <a:pt x="0" y="446"/>
                  </a:cubicBezTo>
                  <a:lnTo>
                    <a:pt x="0" y="706"/>
                  </a:lnTo>
                  <a:cubicBezTo>
                    <a:pt x="0" y="743"/>
                    <a:pt x="28" y="762"/>
                    <a:pt x="56" y="762"/>
                  </a:cubicBezTo>
                  <a:lnTo>
                    <a:pt x="1967" y="762"/>
                  </a:lnTo>
                  <a:cubicBezTo>
                    <a:pt x="2004" y="762"/>
                    <a:pt x="2023" y="743"/>
                    <a:pt x="2023" y="706"/>
                  </a:cubicBezTo>
                  <a:lnTo>
                    <a:pt x="2023" y="446"/>
                  </a:lnTo>
                  <a:cubicBezTo>
                    <a:pt x="2023" y="196"/>
                    <a:pt x="1828" y="1"/>
                    <a:pt x="1587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359531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356227" y="3596058"/>
              <a:ext cx="119362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499074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5495828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5642510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5639206" y="3596058"/>
              <a:ext cx="119421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5782053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5778808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23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5923307" y="3599304"/>
              <a:ext cx="113344" cy="38411"/>
            </a:xfrm>
            <a:custGeom>
              <a:rect b="b" l="l" r="r" t="t"/>
              <a:pathLst>
                <a:path extrusionOk="0" h="651" w="1921">
                  <a:moveTo>
                    <a:pt x="390" y="1"/>
                  </a:moveTo>
                  <a:cubicBezTo>
                    <a:pt x="17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21" y="650"/>
                  </a:lnTo>
                  <a:lnTo>
                    <a:pt x="1921" y="381"/>
                  </a:lnTo>
                  <a:cubicBezTo>
                    <a:pt x="192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5920003" y="3596058"/>
              <a:ext cx="119952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5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6063440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44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6060136" y="3596058"/>
              <a:ext cx="119362" cy="44901"/>
            </a:xfrm>
            <a:custGeom>
              <a:rect b="b" l="l" r="r" t="t"/>
              <a:pathLst>
                <a:path extrusionOk="0" h="761" w="2023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6206818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8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35" y="1"/>
                    <a:pt x="1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6202982" y="3596058"/>
              <a:ext cx="119952" cy="44901"/>
            </a:xfrm>
            <a:custGeom>
              <a:rect b="b" l="l" r="r" t="t"/>
              <a:pathLst>
                <a:path extrusionOk="0" h="761" w="2033">
                  <a:moveTo>
                    <a:pt x="1587" y="112"/>
                  </a:moveTo>
                  <a:cubicBezTo>
                    <a:pt x="177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0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5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29" y="761"/>
                    <a:pt x="66" y="761"/>
                  </a:cubicBezTo>
                  <a:lnTo>
                    <a:pt x="197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8" y="0"/>
                    <a:pt x="159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6346419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1"/>
            <p:cNvSpPr/>
            <p:nvPr/>
          </p:nvSpPr>
          <p:spPr>
            <a:xfrm>
              <a:off x="6342584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96" y="112"/>
                  </a:moveTo>
                  <a:cubicBezTo>
                    <a:pt x="1772" y="112"/>
                    <a:pt x="1921" y="260"/>
                    <a:pt x="1921" y="436"/>
                  </a:cubicBezTo>
                  <a:lnTo>
                    <a:pt x="1921" y="650"/>
                  </a:lnTo>
                  <a:lnTo>
                    <a:pt x="121" y="650"/>
                  </a:lnTo>
                  <a:lnTo>
                    <a:pt x="121" y="436"/>
                  </a:lnTo>
                  <a:cubicBezTo>
                    <a:pt x="121" y="260"/>
                    <a:pt x="269" y="112"/>
                    <a:pt x="446" y="112"/>
                  </a:cubicBezTo>
                  <a:close/>
                  <a:moveTo>
                    <a:pt x="446" y="0"/>
                  </a:moveTo>
                  <a:cubicBezTo>
                    <a:pt x="204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65" y="761"/>
                  </a:cubicBezTo>
                  <a:lnTo>
                    <a:pt x="1976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37" y="0"/>
                    <a:pt x="159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1"/>
            <p:cNvSpPr/>
            <p:nvPr/>
          </p:nvSpPr>
          <p:spPr>
            <a:xfrm>
              <a:off x="6493101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67" y="1"/>
                    <a:pt x="0" y="177"/>
                    <a:pt x="0" y="381"/>
                  </a:cubicBezTo>
                  <a:lnTo>
                    <a:pt x="0" y="650"/>
                  </a:lnTo>
                  <a:lnTo>
                    <a:pt x="1911" y="650"/>
                  </a:lnTo>
                  <a:lnTo>
                    <a:pt x="1911" y="381"/>
                  </a:lnTo>
                  <a:cubicBezTo>
                    <a:pt x="1911" y="177"/>
                    <a:pt x="1735" y="1"/>
                    <a:pt x="1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1"/>
            <p:cNvSpPr/>
            <p:nvPr/>
          </p:nvSpPr>
          <p:spPr>
            <a:xfrm>
              <a:off x="6489797" y="3596058"/>
              <a:ext cx="119421" cy="44901"/>
            </a:xfrm>
            <a:custGeom>
              <a:rect b="b" l="l" r="r" t="t"/>
              <a:pathLst>
                <a:path extrusionOk="0" h="761" w="2024">
                  <a:moveTo>
                    <a:pt x="1587" y="112"/>
                  </a:moveTo>
                  <a:cubicBezTo>
                    <a:pt x="1763" y="112"/>
                    <a:pt x="1912" y="260"/>
                    <a:pt x="1912" y="436"/>
                  </a:cubicBezTo>
                  <a:lnTo>
                    <a:pt x="1912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7" y="112"/>
                  </a:cubicBezTo>
                  <a:close/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705"/>
                  </a:lnTo>
                  <a:cubicBezTo>
                    <a:pt x="1" y="733"/>
                    <a:pt x="19" y="761"/>
                    <a:pt x="56" y="761"/>
                  </a:cubicBezTo>
                  <a:lnTo>
                    <a:pt x="1967" y="761"/>
                  </a:lnTo>
                  <a:cubicBezTo>
                    <a:pt x="1995" y="761"/>
                    <a:pt x="2023" y="733"/>
                    <a:pt x="2023" y="705"/>
                  </a:cubicBezTo>
                  <a:lnTo>
                    <a:pt x="2023" y="436"/>
                  </a:lnTo>
                  <a:cubicBezTo>
                    <a:pt x="2023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1"/>
            <p:cNvSpPr/>
            <p:nvPr/>
          </p:nvSpPr>
          <p:spPr>
            <a:xfrm>
              <a:off x="6632644" y="3599304"/>
              <a:ext cx="112813" cy="38411"/>
            </a:xfrm>
            <a:custGeom>
              <a:rect b="b" l="l" r="r" t="t"/>
              <a:pathLst>
                <a:path extrusionOk="0" h="651" w="1912">
                  <a:moveTo>
                    <a:pt x="381" y="1"/>
                  </a:moveTo>
                  <a:cubicBezTo>
                    <a:pt x="177" y="1"/>
                    <a:pt x="1" y="177"/>
                    <a:pt x="1" y="381"/>
                  </a:cubicBezTo>
                  <a:lnTo>
                    <a:pt x="1" y="650"/>
                  </a:lnTo>
                  <a:lnTo>
                    <a:pt x="1912" y="650"/>
                  </a:lnTo>
                  <a:lnTo>
                    <a:pt x="1912" y="381"/>
                  </a:lnTo>
                  <a:cubicBezTo>
                    <a:pt x="1912" y="177"/>
                    <a:pt x="1745" y="1"/>
                    <a:pt x="15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1"/>
            <p:cNvSpPr/>
            <p:nvPr/>
          </p:nvSpPr>
          <p:spPr>
            <a:xfrm>
              <a:off x="6629399" y="3596058"/>
              <a:ext cx="119893" cy="44901"/>
            </a:xfrm>
            <a:custGeom>
              <a:rect b="b" l="l" r="r" t="t"/>
              <a:pathLst>
                <a:path extrusionOk="0" h="761" w="2032">
                  <a:moveTo>
                    <a:pt x="1587" y="112"/>
                  </a:moveTo>
                  <a:cubicBezTo>
                    <a:pt x="1763" y="112"/>
                    <a:pt x="1911" y="260"/>
                    <a:pt x="1911" y="436"/>
                  </a:cubicBezTo>
                  <a:lnTo>
                    <a:pt x="1911" y="650"/>
                  </a:lnTo>
                  <a:lnTo>
                    <a:pt x="112" y="650"/>
                  </a:lnTo>
                  <a:lnTo>
                    <a:pt x="112" y="436"/>
                  </a:lnTo>
                  <a:cubicBezTo>
                    <a:pt x="112" y="260"/>
                    <a:pt x="260" y="112"/>
                    <a:pt x="436" y="112"/>
                  </a:cubicBezTo>
                  <a:close/>
                  <a:moveTo>
                    <a:pt x="436" y="0"/>
                  </a:moveTo>
                  <a:cubicBezTo>
                    <a:pt x="195" y="0"/>
                    <a:pt x="0" y="195"/>
                    <a:pt x="0" y="436"/>
                  </a:cubicBezTo>
                  <a:lnTo>
                    <a:pt x="0" y="705"/>
                  </a:lnTo>
                  <a:cubicBezTo>
                    <a:pt x="0" y="733"/>
                    <a:pt x="28" y="761"/>
                    <a:pt x="56" y="761"/>
                  </a:cubicBezTo>
                  <a:lnTo>
                    <a:pt x="1967" y="761"/>
                  </a:lnTo>
                  <a:cubicBezTo>
                    <a:pt x="2004" y="761"/>
                    <a:pt x="2032" y="733"/>
                    <a:pt x="2032" y="705"/>
                  </a:cubicBezTo>
                  <a:lnTo>
                    <a:pt x="2032" y="436"/>
                  </a:lnTo>
                  <a:cubicBezTo>
                    <a:pt x="2032" y="195"/>
                    <a:pt x="1828" y="0"/>
                    <a:pt x="158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1"/>
            <p:cNvSpPr/>
            <p:nvPr/>
          </p:nvSpPr>
          <p:spPr>
            <a:xfrm>
              <a:off x="5370447" y="2293916"/>
              <a:ext cx="907045" cy="792050"/>
            </a:xfrm>
            <a:custGeom>
              <a:rect b="b" l="l" r="r" t="t"/>
              <a:pathLst>
                <a:path extrusionOk="0" h="13424" w="15373">
                  <a:moveTo>
                    <a:pt x="465" y="0"/>
                  </a:moveTo>
                  <a:cubicBezTo>
                    <a:pt x="214" y="0"/>
                    <a:pt x="1" y="213"/>
                    <a:pt x="1" y="464"/>
                  </a:cubicBezTo>
                  <a:lnTo>
                    <a:pt x="1" y="12960"/>
                  </a:lnTo>
                  <a:cubicBezTo>
                    <a:pt x="1" y="13210"/>
                    <a:pt x="214" y="13423"/>
                    <a:pt x="465" y="13423"/>
                  </a:cubicBezTo>
                  <a:lnTo>
                    <a:pt x="14909" y="13423"/>
                  </a:lnTo>
                  <a:cubicBezTo>
                    <a:pt x="15168" y="13423"/>
                    <a:pt x="15372" y="13210"/>
                    <a:pt x="15372" y="12960"/>
                  </a:cubicBez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1"/>
            <p:cNvSpPr/>
            <p:nvPr/>
          </p:nvSpPr>
          <p:spPr>
            <a:xfrm>
              <a:off x="5367201" y="2290611"/>
              <a:ext cx="913595" cy="798658"/>
            </a:xfrm>
            <a:custGeom>
              <a:rect b="b" l="l" r="r" t="t"/>
              <a:pathLst>
                <a:path extrusionOk="0" h="13536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3016"/>
                  </a:lnTo>
                  <a:cubicBezTo>
                    <a:pt x="15372" y="13238"/>
                    <a:pt x="15186" y="13414"/>
                    <a:pt x="14964" y="13414"/>
                  </a:cubicBezTo>
                  <a:lnTo>
                    <a:pt x="520" y="13414"/>
                  </a:lnTo>
                  <a:cubicBezTo>
                    <a:pt x="297" y="13414"/>
                    <a:pt x="112" y="13238"/>
                    <a:pt x="112" y="13016"/>
                  </a:cubicBez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016"/>
                  </a:lnTo>
                  <a:cubicBezTo>
                    <a:pt x="0" y="13303"/>
                    <a:pt x="232" y="13535"/>
                    <a:pt x="520" y="13535"/>
                  </a:cubicBezTo>
                  <a:lnTo>
                    <a:pt x="14964" y="13535"/>
                  </a:lnTo>
                  <a:cubicBezTo>
                    <a:pt x="15251" y="13535"/>
                    <a:pt x="15483" y="13303"/>
                    <a:pt x="15483" y="13016"/>
                  </a:cubicBez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1"/>
            <p:cNvSpPr/>
            <p:nvPr/>
          </p:nvSpPr>
          <p:spPr>
            <a:xfrm>
              <a:off x="5370447" y="2293916"/>
              <a:ext cx="907045" cy="72278"/>
            </a:xfrm>
            <a:custGeom>
              <a:rect b="b" l="l" r="r" t="t"/>
              <a:pathLst>
                <a:path extrusionOk="0" h="1225" w="15373">
                  <a:moveTo>
                    <a:pt x="465" y="0"/>
                  </a:moveTo>
                  <a:cubicBezTo>
                    <a:pt x="214" y="0"/>
                    <a:pt x="1" y="204"/>
                    <a:pt x="1" y="464"/>
                  </a:cubicBezTo>
                  <a:lnTo>
                    <a:pt x="1" y="1225"/>
                  </a:lnTo>
                  <a:lnTo>
                    <a:pt x="15372" y="1225"/>
                  </a:lnTo>
                  <a:lnTo>
                    <a:pt x="15372" y="464"/>
                  </a:lnTo>
                  <a:cubicBezTo>
                    <a:pt x="15372" y="204"/>
                    <a:pt x="15168" y="0"/>
                    <a:pt x="14909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1"/>
            <p:cNvSpPr/>
            <p:nvPr/>
          </p:nvSpPr>
          <p:spPr>
            <a:xfrm>
              <a:off x="5367201" y="2290611"/>
              <a:ext cx="913595" cy="78886"/>
            </a:xfrm>
            <a:custGeom>
              <a:rect b="b" l="l" r="r" t="t"/>
              <a:pathLst>
                <a:path extrusionOk="0" h="1337" w="15484">
                  <a:moveTo>
                    <a:pt x="14964" y="112"/>
                  </a:moveTo>
                  <a:cubicBezTo>
                    <a:pt x="15186" y="112"/>
                    <a:pt x="15372" y="297"/>
                    <a:pt x="15372" y="520"/>
                  </a:cubicBezTo>
                  <a:lnTo>
                    <a:pt x="15372" y="1225"/>
                  </a:lnTo>
                  <a:lnTo>
                    <a:pt x="112" y="1225"/>
                  </a:lnTo>
                  <a:lnTo>
                    <a:pt x="112" y="520"/>
                  </a:lnTo>
                  <a:cubicBezTo>
                    <a:pt x="112" y="297"/>
                    <a:pt x="297" y="112"/>
                    <a:pt x="520" y="112"/>
                  </a:cubicBezTo>
                  <a:close/>
                  <a:moveTo>
                    <a:pt x="520" y="0"/>
                  </a:moveTo>
                  <a:cubicBezTo>
                    <a:pt x="232" y="0"/>
                    <a:pt x="0" y="232"/>
                    <a:pt x="0" y="520"/>
                  </a:cubicBezTo>
                  <a:lnTo>
                    <a:pt x="0" y="1336"/>
                  </a:lnTo>
                  <a:lnTo>
                    <a:pt x="15483" y="1336"/>
                  </a:lnTo>
                  <a:lnTo>
                    <a:pt x="15483" y="520"/>
                  </a:lnTo>
                  <a:cubicBezTo>
                    <a:pt x="15483" y="232"/>
                    <a:pt x="15251" y="0"/>
                    <a:pt x="1496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1"/>
            <p:cNvSpPr/>
            <p:nvPr/>
          </p:nvSpPr>
          <p:spPr>
            <a:xfrm>
              <a:off x="5462433" y="2316868"/>
              <a:ext cx="31271" cy="31271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86" y="409"/>
                    <a:pt x="112" y="344"/>
                    <a:pt x="112" y="260"/>
                  </a:cubicBezTo>
                  <a:cubicBezTo>
                    <a:pt x="112" y="177"/>
                    <a:pt x="186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1"/>
            <p:cNvSpPr/>
            <p:nvPr/>
          </p:nvSpPr>
          <p:spPr>
            <a:xfrm>
              <a:off x="5510048" y="2316868"/>
              <a:ext cx="31271" cy="31271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12" y="1"/>
                    <a:pt x="0" y="112"/>
                    <a:pt x="0" y="260"/>
                  </a:cubicBezTo>
                  <a:cubicBezTo>
                    <a:pt x="0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1"/>
            <p:cNvSpPr/>
            <p:nvPr/>
          </p:nvSpPr>
          <p:spPr>
            <a:xfrm>
              <a:off x="5415348" y="2316868"/>
              <a:ext cx="31271" cy="31271"/>
            </a:xfrm>
            <a:custGeom>
              <a:rect b="b" l="l" r="r" t="t"/>
              <a:pathLst>
                <a:path extrusionOk="0" h="530" w="530">
                  <a:moveTo>
                    <a:pt x="260" y="112"/>
                  </a:moveTo>
                  <a:cubicBezTo>
                    <a:pt x="344" y="112"/>
                    <a:pt x="409" y="177"/>
                    <a:pt x="409" y="260"/>
                  </a:cubicBezTo>
                  <a:cubicBezTo>
                    <a:pt x="409" y="344"/>
                    <a:pt x="344" y="409"/>
                    <a:pt x="260" y="409"/>
                  </a:cubicBezTo>
                  <a:cubicBezTo>
                    <a:pt x="177" y="409"/>
                    <a:pt x="112" y="344"/>
                    <a:pt x="112" y="260"/>
                  </a:cubicBezTo>
                  <a:cubicBezTo>
                    <a:pt x="112" y="177"/>
                    <a:pt x="177" y="112"/>
                    <a:pt x="260" y="112"/>
                  </a:cubicBezTo>
                  <a:close/>
                  <a:moveTo>
                    <a:pt x="260" y="1"/>
                  </a:moveTo>
                  <a:cubicBezTo>
                    <a:pt x="121" y="1"/>
                    <a:pt x="1" y="112"/>
                    <a:pt x="1" y="260"/>
                  </a:cubicBezTo>
                  <a:cubicBezTo>
                    <a:pt x="1" y="409"/>
                    <a:pt x="121" y="530"/>
                    <a:pt x="260" y="530"/>
                  </a:cubicBezTo>
                  <a:cubicBezTo>
                    <a:pt x="409" y="530"/>
                    <a:pt x="529" y="409"/>
                    <a:pt x="529" y="260"/>
                  </a:cubicBezTo>
                  <a:cubicBezTo>
                    <a:pt x="529" y="112"/>
                    <a:pt x="409" y="1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1"/>
            <p:cNvSpPr/>
            <p:nvPr/>
          </p:nvSpPr>
          <p:spPr>
            <a:xfrm>
              <a:off x="5458597" y="2489275"/>
              <a:ext cx="556158" cy="7198"/>
            </a:xfrm>
            <a:custGeom>
              <a:rect b="b" l="l" r="r" t="t"/>
              <a:pathLst>
                <a:path extrusionOk="0" h="122" w="9426">
                  <a:moveTo>
                    <a:pt x="65" y="1"/>
                  </a:moveTo>
                  <a:cubicBezTo>
                    <a:pt x="28" y="1"/>
                    <a:pt x="0" y="29"/>
                    <a:pt x="0" y="57"/>
                  </a:cubicBezTo>
                  <a:cubicBezTo>
                    <a:pt x="0" y="94"/>
                    <a:pt x="28" y="121"/>
                    <a:pt x="65" y="121"/>
                  </a:cubicBezTo>
                  <a:lnTo>
                    <a:pt x="9370" y="121"/>
                  </a:lnTo>
                  <a:cubicBezTo>
                    <a:pt x="9398" y="121"/>
                    <a:pt x="9426" y="94"/>
                    <a:pt x="9426" y="57"/>
                  </a:cubicBezTo>
                  <a:cubicBezTo>
                    <a:pt x="9426" y="29"/>
                    <a:pt x="9398" y="1"/>
                    <a:pt x="9370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1"/>
            <p:cNvSpPr/>
            <p:nvPr/>
          </p:nvSpPr>
          <p:spPr>
            <a:xfrm>
              <a:off x="5458597" y="2588932"/>
              <a:ext cx="199841" cy="7139"/>
            </a:xfrm>
            <a:custGeom>
              <a:rect b="b" l="l" r="r" t="t"/>
              <a:pathLst>
                <a:path extrusionOk="0" h="121" w="3387"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cubicBezTo>
                    <a:pt x="0" y="93"/>
                    <a:pt x="28" y="121"/>
                    <a:pt x="65" y="121"/>
                  </a:cubicBezTo>
                  <a:lnTo>
                    <a:pt x="3331" y="121"/>
                  </a:lnTo>
                  <a:cubicBezTo>
                    <a:pt x="3359" y="121"/>
                    <a:pt x="3386" y="93"/>
                    <a:pt x="3386" y="65"/>
                  </a:cubicBezTo>
                  <a:cubicBezTo>
                    <a:pt x="3386" y="28"/>
                    <a:pt x="3359" y="0"/>
                    <a:pt x="333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1"/>
            <p:cNvSpPr/>
            <p:nvPr/>
          </p:nvSpPr>
          <p:spPr>
            <a:xfrm>
              <a:off x="5731192" y="2588932"/>
              <a:ext cx="240848" cy="7139"/>
            </a:xfrm>
            <a:custGeom>
              <a:rect b="b" l="l" r="r" t="t"/>
              <a:pathLst>
                <a:path extrusionOk="0" h="121" w="4082">
                  <a:moveTo>
                    <a:pt x="56" y="0"/>
                  </a:moveTo>
                  <a:cubicBezTo>
                    <a:pt x="19" y="0"/>
                    <a:pt x="0" y="28"/>
                    <a:pt x="0" y="65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4026" y="121"/>
                  </a:lnTo>
                  <a:cubicBezTo>
                    <a:pt x="4054" y="121"/>
                    <a:pt x="4082" y="93"/>
                    <a:pt x="4082" y="65"/>
                  </a:cubicBezTo>
                  <a:cubicBezTo>
                    <a:pt x="4082" y="28"/>
                    <a:pt x="4054" y="0"/>
                    <a:pt x="4026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5458597" y="2892150"/>
              <a:ext cx="359089" cy="6608"/>
            </a:xfrm>
            <a:custGeom>
              <a:rect b="b" l="l" r="r" t="t"/>
              <a:pathLst>
                <a:path extrusionOk="0" h="112" w="6086">
                  <a:moveTo>
                    <a:pt x="56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2"/>
                    <a:pt x="56" y="112"/>
                  </a:cubicBezTo>
                  <a:lnTo>
                    <a:pt x="6021" y="112"/>
                  </a:lnTo>
                  <a:cubicBezTo>
                    <a:pt x="6058" y="112"/>
                    <a:pt x="6086" y="84"/>
                    <a:pt x="6086" y="56"/>
                  </a:cubicBezTo>
                  <a:cubicBezTo>
                    <a:pt x="6086" y="19"/>
                    <a:pt x="6058" y="0"/>
                    <a:pt x="6021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1"/>
            <p:cNvSpPr/>
            <p:nvPr/>
          </p:nvSpPr>
          <p:spPr>
            <a:xfrm>
              <a:off x="5458597" y="2694017"/>
              <a:ext cx="561114" cy="6608"/>
            </a:xfrm>
            <a:custGeom>
              <a:rect b="b" l="l" r="r" t="t"/>
              <a:pathLst>
                <a:path extrusionOk="0" h="112" w="9510"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12"/>
                    <a:pt x="65" y="112"/>
                  </a:cubicBezTo>
                  <a:lnTo>
                    <a:pt x="9444" y="112"/>
                  </a:lnTo>
                  <a:cubicBezTo>
                    <a:pt x="9481" y="112"/>
                    <a:pt x="9509" y="93"/>
                    <a:pt x="9509" y="56"/>
                  </a:cubicBezTo>
                  <a:cubicBezTo>
                    <a:pt x="9509" y="28"/>
                    <a:pt x="9481" y="0"/>
                    <a:pt x="94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5458597" y="2793614"/>
              <a:ext cx="182318" cy="7198"/>
            </a:xfrm>
            <a:custGeom>
              <a:rect b="b" l="l" r="r" t="t"/>
              <a:pathLst>
                <a:path extrusionOk="0" h="122" w="3090">
                  <a:moveTo>
                    <a:pt x="56" y="1"/>
                  </a:moveTo>
                  <a:cubicBezTo>
                    <a:pt x="28" y="1"/>
                    <a:pt x="0" y="29"/>
                    <a:pt x="0" y="6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3034" y="121"/>
                  </a:lnTo>
                  <a:cubicBezTo>
                    <a:pt x="3071" y="121"/>
                    <a:pt x="3090" y="93"/>
                    <a:pt x="3090" y="66"/>
                  </a:cubicBezTo>
                  <a:cubicBezTo>
                    <a:pt x="3090" y="29"/>
                    <a:pt x="3071" y="1"/>
                    <a:pt x="3034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5688474" y="2793614"/>
              <a:ext cx="326284" cy="7198"/>
            </a:xfrm>
            <a:custGeom>
              <a:rect b="b" l="l" r="r" t="t"/>
              <a:pathLst>
                <a:path extrusionOk="0" h="122" w="5530">
                  <a:moveTo>
                    <a:pt x="56" y="1"/>
                  </a:moveTo>
                  <a:cubicBezTo>
                    <a:pt x="19" y="1"/>
                    <a:pt x="1" y="29"/>
                    <a:pt x="1" y="6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5474" y="121"/>
                  </a:lnTo>
                  <a:cubicBezTo>
                    <a:pt x="5502" y="121"/>
                    <a:pt x="5530" y="93"/>
                    <a:pt x="5530" y="66"/>
                  </a:cubicBezTo>
                  <a:cubicBezTo>
                    <a:pt x="5530" y="29"/>
                    <a:pt x="5502" y="1"/>
                    <a:pt x="5474" y="1"/>
                  </a:cubicBezTo>
                  <a:close/>
                </a:path>
              </a:pathLst>
            </a:custGeom>
            <a:solidFill>
              <a:srgbClr val="7C5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6337628" y="2408264"/>
              <a:ext cx="409477" cy="672215"/>
            </a:xfrm>
            <a:custGeom>
              <a:rect b="b" l="l" r="r" t="t"/>
              <a:pathLst>
                <a:path extrusionOk="0" h="11393" w="6940">
                  <a:moveTo>
                    <a:pt x="103" y="1"/>
                  </a:moveTo>
                  <a:cubicBezTo>
                    <a:pt x="47" y="1"/>
                    <a:pt x="1" y="47"/>
                    <a:pt x="1" y="103"/>
                  </a:cubicBezTo>
                  <a:lnTo>
                    <a:pt x="1" y="11291"/>
                  </a:lnTo>
                  <a:cubicBezTo>
                    <a:pt x="1" y="11346"/>
                    <a:pt x="47" y="11393"/>
                    <a:pt x="103" y="11393"/>
                  </a:cubicBezTo>
                  <a:lnTo>
                    <a:pt x="6847" y="11393"/>
                  </a:lnTo>
                  <a:cubicBezTo>
                    <a:pt x="6903" y="11393"/>
                    <a:pt x="6940" y="11346"/>
                    <a:pt x="6940" y="11291"/>
                  </a:cubicBezTo>
                  <a:lnTo>
                    <a:pt x="6940" y="103"/>
                  </a:lnTo>
                  <a:cubicBezTo>
                    <a:pt x="6940" y="47"/>
                    <a:pt x="6903" y="1"/>
                    <a:pt x="684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6334383" y="2405019"/>
              <a:ext cx="416558" cy="678765"/>
            </a:xfrm>
            <a:custGeom>
              <a:rect b="b" l="l" r="r" t="t"/>
              <a:pathLst>
                <a:path extrusionOk="0" h="11504" w="7060">
                  <a:moveTo>
                    <a:pt x="6902" y="121"/>
                  </a:moveTo>
                  <a:cubicBezTo>
                    <a:pt x="6921" y="121"/>
                    <a:pt x="6939" y="130"/>
                    <a:pt x="6939" y="158"/>
                  </a:cubicBezTo>
                  <a:lnTo>
                    <a:pt x="6939" y="11346"/>
                  </a:lnTo>
                  <a:cubicBezTo>
                    <a:pt x="6939" y="11373"/>
                    <a:pt x="6921" y="11392"/>
                    <a:pt x="6902" y="11392"/>
                  </a:cubicBezTo>
                  <a:lnTo>
                    <a:pt x="158" y="11392"/>
                  </a:lnTo>
                  <a:cubicBezTo>
                    <a:pt x="139" y="11392"/>
                    <a:pt x="121" y="11373"/>
                    <a:pt x="121" y="11346"/>
                  </a:cubicBezTo>
                  <a:lnTo>
                    <a:pt x="121" y="158"/>
                  </a:lnTo>
                  <a:cubicBezTo>
                    <a:pt x="121" y="130"/>
                    <a:pt x="139" y="121"/>
                    <a:pt x="158" y="121"/>
                  </a:cubicBezTo>
                  <a:close/>
                  <a:moveTo>
                    <a:pt x="158" y="0"/>
                  </a:moveTo>
                  <a:cubicBezTo>
                    <a:pt x="65" y="0"/>
                    <a:pt x="0" y="65"/>
                    <a:pt x="0" y="158"/>
                  </a:cubicBezTo>
                  <a:lnTo>
                    <a:pt x="0" y="11346"/>
                  </a:lnTo>
                  <a:cubicBezTo>
                    <a:pt x="0" y="11438"/>
                    <a:pt x="74" y="11503"/>
                    <a:pt x="158" y="11503"/>
                  </a:cubicBezTo>
                  <a:lnTo>
                    <a:pt x="6902" y="11503"/>
                  </a:lnTo>
                  <a:cubicBezTo>
                    <a:pt x="6985" y="11503"/>
                    <a:pt x="7060" y="11438"/>
                    <a:pt x="7060" y="11346"/>
                  </a:cubicBezTo>
                  <a:lnTo>
                    <a:pt x="7060" y="158"/>
                  </a:lnTo>
                  <a:cubicBezTo>
                    <a:pt x="7060" y="65"/>
                    <a:pt x="6985" y="0"/>
                    <a:pt x="690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6397280" y="2535829"/>
              <a:ext cx="135824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6558772" y="2535829"/>
              <a:ext cx="53161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6641967" y="2535829"/>
              <a:ext cx="48795" cy="7139"/>
            </a:xfrm>
            <a:custGeom>
              <a:rect b="b" l="l" r="r" t="t"/>
              <a:pathLst>
                <a:path extrusionOk="0" h="121" w="827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6554937" y="2625042"/>
              <a:ext cx="135824" cy="6608"/>
            </a:xfrm>
            <a:custGeom>
              <a:rect b="b" l="l" r="r" t="t"/>
              <a:pathLst>
                <a:path extrusionOk="0" h="112" w="2302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93"/>
                    <a:pt x="2301" y="56"/>
                  </a:cubicBezTo>
                  <a:cubicBezTo>
                    <a:pt x="2301" y="28"/>
                    <a:pt x="2283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6476108" y="2625042"/>
              <a:ext cx="53161" cy="6608"/>
            </a:xfrm>
            <a:custGeom>
              <a:rect b="b" l="l" r="r" t="t"/>
              <a:pathLst>
                <a:path extrusionOk="0" h="112" w="901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93"/>
                    <a:pt x="901" y="56"/>
                  </a:cubicBezTo>
                  <a:cubicBezTo>
                    <a:pt x="901" y="28"/>
                    <a:pt x="873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6397280" y="2625042"/>
              <a:ext cx="48795" cy="6608"/>
            </a:xfrm>
            <a:custGeom>
              <a:rect b="b" l="l" r="r" t="t"/>
              <a:pathLst>
                <a:path extrusionOk="0" h="112" w="827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93"/>
                    <a:pt x="827" y="56"/>
                  </a:cubicBezTo>
                  <a:cubicBezTo>
                    <a:pt x="827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6397280" y="2580140"/>
              <a:ext cx="73458" cy="6667"/>
            </a:xfrm>
            <a:custGeom>
              <a:rect b="b" l="l" r="r" t="t"/>
              <a:pathLst>
                <a:path extrusionOk="0" h="113" w="1245">
                  <a:moveTo>
                    <a:pt x="57" y="1"/>
                  </a:moveTo>
                  <a:cubicBezTo>
                    <a:pt x="20" y="1"/>
                    <a:pt x="1" y="29"/>
                    <a:pt x="1" y="56"/>
                  </a:cubicBezTo>
                  <a:cubicBezTo>
                    <a:pt x="1" y="94"/>
                    <a:pt x="20" y="112"/>
                    <a:pt x="57" y="112"/>
                  </a:cubicBezTo>
                  <a:lnTo>
                    <a:pt x="1179" y="112"/>
                  </a:lnTo>
                  <a:cubicBezTo>
                    <a:pt x="1216" y="112"/>
                    <a:pt x="1244" y="94"/>
                    <a:pt x="1244" y="56"/>
                  </a:cubicBezTo>
                  <a:cubicBezTo>
                    <a:pt x="1244" y="29"/>
                    <a:pt x="1216" y="1"/>
                    <a:pt x="117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6491980" y="2580140"/>
              <a:ext cx="119952" cy="6667"/>
            </a:xfrm>
            <a:custGeom>
              <a:rect b="b" l="l" r="r" t="t"/>
              <a:pathLst>
                <a:path extrusionOk="0" h="113" w="2033">
                  <a:moveTo>
                    <a:pt x="56" y="1"/>
                  </a:moveTo>
                  <a:cubicBezTo>
                    <a:pt x="29" y="1"/>
                    <a:pt x="1" y="29"/>
                    <a:pt x="1" y="56"/>
                  </a:cubicBezTo>
                  <a:cubicBezTo>
                    <a:pt x="1" y="94"/>
                    <a:pt x="29" y="112"/>
                    <a:pt x="56" y="112"/>
                  </a:cubicBezTo>
                  <a:lnTo>
                    <a:pt x="1967" y="112"/>
                  </a:lnTo>
                  <a:cubicBezTo>
                    <a:pt x="2005" y="112"/>
                    <a:pt x="2032" y="94"/>
                    <a:pt x="2032" y="56"/>
                  </a:cubicBezTo>
                  <a:cubicBezTo>
                    <a:pt x="2032" y="29"/>
                    <a:pt x="2005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6641967" y="2580140"/>
              <a:ext cx="48795" cy="6667"/>
            </a:xfrm>
            <a:custGeom>
              <a:rect b="b" l="l" r="r" t="t"/>
              <a:pathLst>
                <a:path extrusionOk="0" h="113" w="827">
                  <a:moveTo>
                    <a:pt x="56" y="1"/>
                  </a:moveTo>
                  <a:cubicBezTo>
                    <a:pt x="19" y="1"/>
                    <a:pt x="1" y="29"/>
                    <a:pt x="1" y="56"/>
                  </a:cubicBezTo>
                  <a:cubicBezTo>
                    <a:pt x="1" y="94"/>
                    <a:pt x="19" y="112"/>
                    <a:pt x="56" y="112"/>
                  </a:cubicBezTo>
                  <a:lnTo>
                    <a:pt x="771" y="112"/>
                  </a:lnTo>
                  <a:cubicBezTo>
                    <a:pt x="798" y="112"/>
                    <a:pt x="826" y="94"/>
                    <a:pt x="826" y="56"/>
                  </a:cubicBezTo>
                  <a:cubicBezTo>
                    <a:pt x="826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6397280" y="2664456"/>
              <a:ext cx="135824" cy="7198"/>
            </a:xfrm>
            <a:custGeom>
              <a:rect b="b" l="l" r="r" t="t"/>
              <a:pathLst>
                <a:path extrusionOk="0" h="122" w="2302">
                  <a:moveTo>
                    <a:pt x="57" y="0"/>
                  </a:moveTo>
                  <a:cubicBezTo>
                    <a:pt x="20" y="0"/>
                    <a:pt x="1" y="28"/>
                    <a:pt x="1" y="5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56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6558772" y="2664456"/>
              <a:ext cx="53161" cy="7198"/>
            </a:xfrm>
            <a:custGeom>
              <a:rect b="b" l="l" r="r" t="t"/>
              <a:pathLst>
                <a:path extrusionOk="0" h="122" w="901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56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6397280" y="2806772"/>
              <a:ext cx="135824" cy="7139"/>
            </a:xfrm>
            <a:custGeom>
              <a:rect b="b" l="l" r="r" t="t"/>
              <a:pathLst>
                <a:path extrusionOk="0" h="121" w="2302">
                  <a:moveTo>
                    <a:pt x="57" y="0"/>
                  </a:moveTo>
                  <a:cubicBezTo>
                    <a:pt x="20" y="0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2246" y="121"/>
                  </a:lnTo>
                  <a:cubicBezTo>
                    <a:pt x="2274" y="121"/>
                    <a:pt x="2302" y="93"/>
                    <a:pt x="2302" y="65"/>
                  </a:cubicBezTo>
                  <a:cubicBezTo>
                    <a:pt x="2302" y="28"/>
                    <a:pt x="2274" y="0"/>
                    <a:pt x="224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6558772" y="2806772"/>
              <a:ext cx="53161" cy="7139"/>
            </a:xfrm>
            <a:custGeom>
              <a:rect b="b" l="l" r="r" t="t"/>
              <a:pathLst>
                <a:path extrusionOk="0" h="121" w="901">
                  <a:moveTo>
                    <a:pt x="56" y="0"/>
                  </a:moveTo>
                  <a:cubicBezTo>
                    <a:pt x="19" y="0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835" y="121"/>
                  </a:lnTo>
                  <a:cubicBezTo>
                    <a:pt x="873" y="121"/>
                    <a:pt x="900" y="93"/>
                    <a:pt x="900" y="65"/>
                  </a:cubicBezTo>
                  <a:cubicBezTo>
                    <a:pt x="900" y="28"/>
                    <a:pt x="873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6641967" y="2664456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6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56"/>
                  </a:cubicBezTo>
                  <a:cubicBezTo>
                    <a:pt x="826" y="28"/>
                    <a:pt x="808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6554937" y="2753669"/>
              <a:ext cx="135824" cy="6608"/>
            </a:xfrm>
            <a:custGeom>
              <a:rect b="b" l="l" r="r" t="t"/>
              <a:pathLst>
                <a:path extrusionOk="0" h="112" w="2302">
                  <a:moveTo>
                    <a:pt x="56" y="1"/>
                  </a:moveTo>
                  <a:cubicBezTo>
                    <a:pt x="19" y="1"/>
                    <a:pt x="1" y="19"/>
                    <a:pt x="1" y="56"/>
                  </a:cubicBezTo>
                  <a:cubicBezTo>
                    <a:pt x="1" y="84"/>
                    <a:pt x="19" y="112"/>
                    <a:pt x="56" y="112"/>
                  </a:cubicBezTo>
                  <a:lnTo>
                    <a:pt x="2246" y="112"/>
                  </a:lnTo>
                  <a:cubicBezTo>
                    <a:pt x="2273" y="112"/>
                    <a:pt x="2301" y="84"/>
                    <a:pt x="2301" y="56"/>
                  </a:cubicBezTo>
                  <a:cubicBezTo>
                    <a:pt x="2301" y="19"/>
                    <a:pt x="2283" y="1"/>
                    <a:pt x="224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6476108" y="2753669"/>
              <a:ext cx="53161" cy="6608"/>
            </a:xfrm>
            <a:custGeom>
              <a:rect b="b" l="l" r="r" t="t"/>
              <a:pathLst>
                <a:path extrusionOk="0" h="112" w="901">
                  <a:moveTo>
                    <a:pt x="56" y="1"/>
                  </a:moveTo>
                  <a:cubicBezTo>
                    <a:pt x="29" y="1"/>
                    <a:pt x="1" y="19"/>
                    <a:pt x="1" y="56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845" y="112"/>
                  </a:lnTo>
                  <a:cubicBezTo>
                    <a:pt x="873" y="112"/>
                    <a:pt x="901" y="84"/>
                    <a:pt x="901" y="56"/>
                  </a:cubicBezTo>
                  <a:cubicBezTo>
                    <a:pt x="901" y="19"/>
                    <a:pt x="873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6397280" y="2753669"/>
              <a:ext cx="48795" cy="6608"/>
            </a:xfrm>
            <a:custGeom>
              <a:rect b="b" l="l" r="r" t="t"/>
              <a:pathLst>
                <a:path extrusionOk="0" h="112" w="827">
                  <a:moveTo>
                    <a:pt x="57" y="1"/>
                  </a:moveTo>
                  <a:cubicBezTo>
                    <a:pt x="20" y="1"/>
                    <a:pt x="1" y="19"/>
                    <a:pt x="1" y="56"/>
                  </a:cubicBezTo>
                  <a:cubicBezTo>
                    <a:pt x="1" y="84"/>
                    <a:pt x="20" y="112"/>
                    <a:pt x="57" y="112"/>
                  </a:cubicBezTo>
                  <a:lnTo>
                    <a:pt x="771" y="112"/>
                  </a:lnTo>
                  <a:cubicBezTo>
                    <a:pt x="808" y="112"/>
                    <a:pt x="827" y="84"/>
                    <a:pt x="827" y="56"/>
                  </a:cubicBezTo>
                  <a:cubicBezTo>
                    <a:pt x="827" y="19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6476108" y="2854919"/>
              <a:ext cx="53161" cy="7198"/>
            </a:xfrm>
            <a:custGeom>
              <a:rect b="b" l="l" r="r" t="t"/>
              <a:pathLst>
                <a:path extrusionOk="0" h="122" w="901">
                  <a:moveTo>
                    <a:pt x="5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845" y="121"/>
                  </a:lnTo>
                  <a:cubicBezTo>
                    <a:pt x="873" y="121"/>
                    <a:pt x="901" y="93"/>
                    <a:pt x="901" y="66"/>
                  </a:cubicBezTo>
                  <a:cubicBezTo>
                    <a:pt x="901" y="29"/>
                    <a:pt x="873" y="1"/>
                    <a:pt x="84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6397280" y="2854919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7" y="1"/>
                  </a:moveTo>
                  <a:cubicBezTo>
                    <a:pt x="20" y="1"/>
                    <a:pt x="1" y="29"/>
                    <a:pt x="1" y="66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771" y="121"/>
                  </a:lnTo>
                  <a:cubicBezTo>
                    <a:pt x="808" y="121"/>
                    <a:pt x="827" y="93"/>
                    <a:pt x="827" y="66"/>
                  </a:cubicBezTo>
                  <a:cubicBezTo>
                    <a:pt x="827" y="29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6397280" y="2708236"/>
              <a:ext cx="73458" cy="7198"/>
            </a:xfrm>
            <a:custGeom>
              <a:rect b="b" l="l" r="r" t="t"/>
              <a:pathLst>
                <a:path extrusionOk="0" h="122" w="1245">
                  <a:moveTo>
                    <a:pt x="57" y="1"/>
                  </a:moveTo>
                  <a:cubicBezTo>
                    <a:pt x="20" y="1"/>
                    <a:pt x="1" y="28"/>
                    <a:pt x="1" y="65"/>
                  </a:cubicBezTo>
                  <a:cubicBezTo>
                    <a:pt x="1" y="93"/>
                    <a:pt x="20" y="121"/>
                    <a:pt x="57" y="121"/>
                  </a:cubicBezTo>
                  <a:lnTo>
                    <a:pt x="1179" y="121"/>
                  </a:lnTo>
                  <a:cubicBezTo>
                    <a:pt x="1216" y="121"/>
                    <a:pt x="1244" y="93"/>
                    <a:pt x="1244" y="65"/>
                  </a:cubicBezTo>
                  <a:cubicBezTo>
                    <a:pt x="1244" y="28"/>
                    <a:pt x="1216" y="1"/>
                    <a:pt x="117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6491980" y="2708236"/>
              <a:ext cx="119952" cy="7198"/>
            </a:xfrm>
            <a:custGeom>
              <a:rect b="b" l="l" r="r" t="t"/>
              <a:pathLst>
                <a:path extrusionOk="0" h="122" w="2033">
                  <a:moveTo>
                    <a:pt x="56" y="1"/>
                  </a:moveTo>
                  <a:cubicBezTo>
                    <a:pt x="29" y="1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1967" y="121"/>
                  </a:lnTo>
                  <a:cubicBezTo>
                    <a:pt x="2005" y="121"/>
                    <a:pt x="2032" y="93"/>
                    <a:pt x="2032" y="65"/>
                  </a:cubicBezTo>
                  <a:cubicBezTo>
                    <a:pt x="2032" y="28"/>
                    <a:pt x="2005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641967" y="2708236"/>
              <a:ext cx="48795" cy="7198"/>
            </a:xfrm>
            <a:custGeom>
              <a:rect b="b" l="l" r="r" t="t"/>
              <a:pathLst>
                <a:path extrusionOk="0" h="122" w="827">
                  <a:moveTo>
                    <a:pt x="56" y="1"/>
                  </a:moveTo>
                  <a:cubicBezTo>
                    <a:pt x="19" y="1"/>
                    <a:pt x="1" y="28"/>
                    <a:pt x="1" y="65"/>
                  </a:cubicBezTo>
                  <a:cubicBezTo>
                    <a:pt x="1" y="93"/>
                    <a:pt x="19" y="121"/>
                    <a:pt x="56" y="121"/>
                  </a:cubicBezTo>
                  <a:lnTo>
                    <a:pt x="771" y="121"/>
                  </a:lnTo>
                  <a:cubicBezTo>
                    <a:pt x="798" y="121"/>
                    <a:pt x="826" y="93"/>
                    <a:pt x="826" y="65"/>
                  </a:cubicBezTo>
                  <a:cubicBezTo>
                    <a:pt x="826" y="28"/>
                    <a:pt x="808" y="1"/>
                    <a:pt x="77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96218" y="2902534"/>
              <a:ext cx="119893" cy="6667"/>
            </a:xfrm>
            <a:custGeom>
              <a:rect b="b" l="l" r="r" t="t"/>
              <a:pathLst>
                <a:path extrusionOk="0" h="113" w="2032">
                  <a:moveTo>
                    <a:pt x="56" y="1"/>
                  </a:moveTo>
                  <a:cubicBezTo>
                    <a:pt x="28" y="1"/>
                    <a:pt x="0" y="29"/>
                    <a:pt x="0" y="56"/>
                  </a:cubicBezTo>
                  <a:cubicBezTo>
                    <a:pt x="0" y="94"/>
                    <a:pt x="28" y="112"/>
                    <a:pt x="56" y="112"/>
                  </a:cubicBezTo>
                  <a:lnTo>
                    <a:pt x="1967" y="112"/>
                  </a:lnTo>
                  <a:cubicBezTo>
                    <a:pt x="2004" y="112"/>
                    <a:pt x="2032" y="94"/>
                    <a:pt x="2032" y="56"/>
                  </a:cubicBezTo>
                  <a:cubicBezTo>
                    <a:pt x="2032" y="29"/>
                    <a:pt x="2004" y="1"/>
                    <a:pt x="1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396218" y="2946905"/>
              <a:ext cx="49326" cy="6608"/>
            </a:xfrm>
            <a:custGeom>
              <a:rect b="b" l="l" r="r" t="t"/>
              <a:pathLst>
                <a:path extrusionOk="0" h="112" w="836">
                  <a:moveTo>
                    <a:pt x="65" y="0"/>
                  </a:moveTo>
                  <a:cubicBezTo>
                    <a:pt x="28" y="0"/>
                    <a:pt x="0" y="19"/>
                    <a:pt x="0" y="56"/>
                  </a:cubicBezTo>
                  <a:cubicBezTo>
                    <a:pt x="0" y="84"/>
                    <a:pt x="28" y="111"/>
                    <a:pt x="65" y="111"/>
                  </a:cubicBezTo>
                  <a:lnTo>
                    <a:pt x="780" y="111"/>
                  </a:lnTo>
                  <a:cubicBezTo>
                    <a:pt x="807" y="111"/>
                    <a:pt x="835" y="84"/>
                    <a:pt x="835" y="56"/>
                  </a:cubicBezTo>
                  <a:cubicBezTo>
                    <a:pt x="835" y="19"/>
                    <a:pt x="807" y="0"/>
                    <a:pt x="78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5656730" y="2411037"/>
              <a:ext cx="707794" cy="605956"/>
            </a:xfrm>
            <a:custGeom>
              <a:rect b="b" l="l" r="r" t="t"/>
              <a:pathLst>
                <a:path extrusionOk="0" h="10270" w="11996">
                  <a:moveTo>
                    <a:pt x="566" y="0"/>
                  </a:moveTo>
                  <a:cubicBezTo>
                    <a:pt x="251" y="0"/>
                    <a:pt x="1" y="260"/>
                    <a:pt x="1" y="566"/>
                  </a:cubicBezTo>
                  <a:lnTo>
                    <a:pt x="1" y="9704"/>
                  </a:lnTo>
                  <a:cubicBezTo>
                    <a:pt x="1" y="10010"/>
                    <a:pt x="251" y="10270"/>
                    <a:pt x="566" y="10270"/>
                  </a:cubicBezTo>
                  <a:lnTo>
                    <a:pt x="11429" y="10270"/>
                  </a:lnTo>
                  <a:cubicBezTo>
                    <a:pt x="11745" y="10270"/>
                    <a:pt x="11995" y="10019"/>
                    <a:pt x="11995" y="9704"/>
                  </a:cubicBezTo>
                  <a:lnTo>
                    <a:pt x="11995" y="566"/>
                  </a:lnTo>
                  <a:cubicBezTo>
                    <a:pt x="11995" y="260"/>
                    <a:pt x="11745" y="0"/>
                    <a:pt x="1142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5695023" y="2385312"/>
              <a:ext cx="707263" cy="605425"/>
            </a:xfrm>
            <a:custGeom>
              <a:rect b="b" l="l" r="r" t="t"/>
              <a:pathLst>
                <a:path extrusionOk="0" h="10261" w="11987">
                  <a:moveTo>
                    <a:pt x="567" y="0"/>
                  </a:moveTo>
                  <a:cubicBezTo>
                    <a:pt x="251" y="0"/>
                    <a:pt x="1" y="251"/>
                    <a:pt x="1" y="566"/>
                  </a:cubicBezTo>
                  <a:lnTo>
                    <a:pt x="1" y="9694"/>
                  </a:lnTo>
                  <a:cubicBezTo>
                    <a:pt x="1" y="10010"/>
                    <a:pt x="251" y="10260"/>
                    <a:pt x="567" y="10260"/>
                  </a:cubicBezTo>
                  <a:lnTo>
                    <a:pt x="11430" y="10260"/>
                  </a:lnTo>
                  <a:cubicBezTo>
                    <a:pt x="11736" y="10260"/>
                    <a:pt x="11986" y="10010"/>
                    <a:pt x="11986" y="9694"/>
                  </a:cubicBezTo>
                  <a:lnTo>
                    <a:pt x="11986" y="566"/>
                  </a:lnTo>
                  <a:cubicBezTo>
                    <a:pt x="11986" y="251"/>
                    <a:pt x="11736" y="0"/>
                    <a:pt x="1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5691778" y="2382007"/>
              <a:ext cx="714343" cy="611974"/>
            </a:xfrm>
            <a:custGeom>
              <a:rect b="b" l="l" r="r" t="t"/>
              <a:pathLst>
                <a:path extrusionOk="0" h="10372" w="12107">
                  <a:moveTo>
                    <a:pt x="11485" y="112"/>
                  </a:moveTo>
                  <a:cubicBezTo>
                    <a:pt x="11763" y="112"/>
                    <a:pt x="11986" y="344"/>
                    <a:pt x="11986" y="622"/>
                  </a:cubicBezTo>
                  <a:lnTo>
                    <a:pt x="11986" y="9750"/>
                  </a:lnTo>
                  <a:cubicBezTo>
                    <a:pt x="11986" y="10029"/>
                    <a:pt x="11763" y="10261"/>
                    <a:pt x="11485" y="10261"/>
                  </a:cubicBezTo>
                  <a:lnTo>
                    <a:pt x="622" y="10261"/>
                  </a:lnTo>
                  <a:cubicBezTo>
                    <a:pt x="344" y="10261"/>
                    <a:pt x="112" y="10029"/>
                    <a:pt x="112" y="9750"/>
                  </a:cubicBezTo>
                  <a:lnTo>
                    <a:pt x="112" y="622"/>
                  </a:lnTo>
                  <a:cubicBezTo>
                    <a:pt x="112" y="344"/>
                    <a:pt x="344" y="112"/>
                    <a:pt x="622" y="112"/>
                  </a:cubicBezTo>
                  <a:close/>
                  <a:moveTo>
                    <a:pt x="622" y="1"/>
                  </a:moveTo>
                  <a:cubicBezTo>
                    <a:pt x="279" y="1"/>
                    <a:pt x="0" y="279"/>
                    <a:pt x="0" y="622"/>
                  </a:cubicBezTo>
                  <a:lnTo>
                    <a:pt x="0" y="9750"/>
                  </a:lnTo>
                  <a:cubicBezTo>
                    <a:pt x="0" y="10094"/>
                    <a:pt x="279" y="10372"/>
                    <a:pt x="622" y="10372"/>
                  </a:cubicBezTo>
                  <a:lnTo>
                    <a:pt x="11485" y="10372"/>
                  </a:lnTo>
                  <a:cubicBezTo>
                    <a:pt x="11828" y="10372"/>
                    <a:pt x="12106" y="10094"/>
                    <a:pt x="12106" y="9750"/>
                  </a:cubicBezTo>
                  <a:lnTo>
                    <a:pt x="12106" y="622"/>
                  </a:lnTo>
                  <a:cubicBezTo>
                    <a:pt x="12106" y="279"/>
                    <a:pt x="11828" y="1"/>
                    <a:pt x="1148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5647408" y="1634318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5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938"/>
                  </a:lnTo>
                  <a:cubicBezTo>
                    <a:pt x="1" y="1402"/>
                    <a:pt x="381" y="1782"/>
                    <a:pt x="845" y="1782"/>
                  </a:cubicBezTo>
                  <a:lnTo>
                    <a:pt x="12469" y="1782"/>
                  </a:lnTo>
                  <a:cubicBezTo>
                    <a:pt x="12933" y="1782"/>
                    <a:pt x="13304" y="1402"/>
                    <a:pt x="13304" y="938"/>
                  </a:cubicBezTo>
                  <a:lnTo>
                    <a:pt x="13304" y="836"/>
                  </a:lnTo>
                  <a:cubicBezTo>
                    <a:pt x="13304" y="372"/>
                    <a:pt x="12933" y="1"/>
                    <a:pt x="1246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5644163" y="1630483"/>
              <a:ext cx="791519" cy="112282"/>
            </a:xfrm>
            <a:custGeom>
              <a:rect b="b" l="l" r="r" t="t"/>
              <a:pathLst>
                <a:path extrusionOk="0" h="1903" w="13415">
                  <a:moveTo>
                    <a:pt x="12524" y="121"/>
                  </a:moveTo>
                  <a:cubicBezTo>
                    <a:pt x="12950" y="121"/>
                    <a:pt x="13303" y="474"/>
                    <a:pt x="13303" y="901"/>
                  </a:cubicBezTo>
                  <a:lnTo>
                    <a:pt x="13303" y="1003"/>
                  </a:lnTo>
                  <a:cubicBezTo>
                    <a:pt x="13303" y="1429"/>
                    <a:pt x="12950" y="1782"/>
                    <a:pt x="12524" y="1782"/>
                  </a:cubicBezTo>
                  <a:lnTo>
                    <a:pt x="900" y="1782"/>
                  </a:lnTo>
                  <a:cubicBezTo>
                    <a:pt x="464" y="1782"/>
                    <a:pt x="112" y="1439"/>
                    <a:pt x="112" y="1003"/>
                  </a:cubicBezTo>
                  <a:lnTo>
                    <a:pt x="112" y="901"/>
                  </a:lnTo>
                  <a:cubicBezTo>
                    <a:pt x="112" y="474"/>
                    <a:pt x="464" y="121"/>
                    <a:pt x="900" y="121"/>
                  </a:cubicBezTo>
                  <a:close/>
                  <a:moveTo>
                    <a:pt x="900" y="1"/>
                  </a:moveTo>
                  <a:cubicBezTo>
                    <a:pt x="399" y="1"/>
                    <a:pt x="0" y="409"/>
                    <a:pt x="0" y="901"/>
                  </a:cubicBezTo>
                  <a:lnTo>
                    <a:pt x="0" y="1003"/>
                  </a:lnTo>
                  <a:cubicBezTo>
                    <a:pt x="0" y="1504"/>
                    <a:pt x="399" y="1903"/>
                    <a:pt x="900" y="1903"/>
                  </a:cubicBezTo>
                  <a:lnTo>
                    <a:pt x="12524" y="1903"/>
                  </a:lnTo>
                  <a:cubicBezTo>
                    <a:pt x="13015" y="1903"/>
                    <a:pt x="13414" y="1494"/>
                    <a:pt x="13414" y="1003"/>
                  </a:cubicBezTo>
                  <a:lnTo>
                    <a:pt x="13414" y="901"/>
                  </a:lnTo>
                  <a:cubicBezTo>
                    <a:pt x="13414" y="409"/>
                    <a:pt x="13015" y="1"/>
                    <a:pt x="1252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5783174" y="1797993"/>
              <a:ext cx="513499" cy="61363"/>
            </a:xfrm>
            <a:custGeom>
              <a:rect b="b" l="l" r="r" t="t"/>
              <a:pathLst>
                <a:path extrusionOk="0" h="1040" w="8703">
                  <a:moveTo>
                    <a:pt x="520" y="0"/>
                  </a:moveTo>
                  <a:cubicBezTo>
                    <a:pt x="232" y="0"/>
                    <a:pt x="1" y="232"/>
                    <a:pt x="1" y="520"/>
                  </a:cubicBezTo>
                  <a:cubicBezTo>
                    <a:pt x="1" y="808"/>
                    <a:pt x="232" y="1039"/>
                    <a:pt x="520" y="1039"/>
                  </a:cubicBezTo>
                  <a:lnTo>
                    <a:pt x="8183" y="1039"/>
                  </a:lnTo>
                  <a:cubicBezTo>
                    <a:pt x="8470" y="1039"/>
                    <a:pt x="8702" y="808"/>
                    <a:pt x="8702" y="520"/>
                  </a:cubicBezTo>
                  <a:cubicBezTo>
                    <a:pt x="8702" y="232"/>
                    <a:pt x="8470" y="0"/>
                    <a:pt x="818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5779870" y="1794689"/>
              <a:ext cx="520048" cy="67971"/>
            </a:xfrm>
            <a:custGeom>
              <a:rect b="b" l="l" r="r" t="t"/>
              <a:pathLst>
                <a:path extrusionOk="0" h="1152" w="8814">
                  <a:moveTo>
                    <a:pt x="8239" y="112"/>
                  </a:moveTo>
                  <a:cubicBezTo>
                    <a:pt x="8489" y="112"/>
                    <a:pt x="8702" y="326"/>
                    <a:pt x="8702" y="576"/>
                  </a:cubicBezTo>
                  <a:cubicBezTo>
                    <a:pt x="8702" y="826"/>
                    <a:pt x="8498" y="1040"/>
                    <a:pt x="8239" y="1040"/>
                  </a:cubicBezTo>
                  <a:lnTo>
                    <a:pt x="576" y="1040"/>
                  </a:lnTo>
                  <a:cubicBezTo>
                    <a:pt x="326" y="1040"/>
                    <a:pt x="112" y="826"/>
                    <a:pt x="112" y="576"/>
                  </a:cubicBezTo>
                  <a:cubicBezTo>
                    <a:pt x="112" y="326"/>
                    <a:pt x="326" y="112"/>
                    <a:pt x="576" y="112"/>
                  </a:cubicBezTo>
                  <a:close/>
                  <a:moveTo>
                    <a:pt x="576" y="1"/>
                  </a:moveTo>
                  <a:cubicBezTo>
                    <a:pt x="261" y="1"/>
                    <a:pt x="1" y="261"/>
                    <a:pt x="1" y="576"/>
                  </a:cubicBezTo>
                  <a:cubicBezTo>
                    <a:pt x="1" y="891"/>
                    <a:pt x="261" y="1151"/>
                    <a:pt x="576" y="1151"/>
                  </a:cubicBezTo>
                  <a:lnTo>
                    <a:pt x="8239" y="1151"/>
                  </a:lnTo>
                  <a:cubicBezTo>
                    <a:pt x="8554" y="1151"/>
                    <a:pt x="8814" y="891"/>
                    <a:pt x="8814" y="576"/>
                  </a:cubicBezTo>
                  <a:cubicBezTo>
                    <a:pt x="8814" y="261"/>
                    <a:pt x="8554" y="1"/>
                    <a:pt x="823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5918351" y="1908565"/>
              <a:ext cx="243090" cy="75051"/>
            </a:xfrm>
            <a:custGeom>
              <a:rect b="b" l="l" r="r" t="t"/>
              <a:pathLst>
                <a:path extrusionOk="0" h="1272" w="4120">
                  <a:moveTo>
                    <a:pt x="641" y="0"/>
                  </a:moveTo>
                  <a:cubicBezTo>
                    <a:pt x="288" y="0"/>
                    <a:pt x="1" y="279"/>
                    <a:pt x="1" y="631"/>
                  </a:cubicBezTo>
                  <a:cubicBezTo>
                    <a:pt x="1" y="984"/>
                    <a:pt x="288" y="1271"/>
                    <a:pt x="641" y="1271"/>
                  </a:cubicBezTo>
                  <a:lnTo>
                    <a:pt x="3480" y="1271"/>
                  </a:lnTo>
                  <a:cubicBezTo>
                    <a:pt x="3832" y="1271"/>
                    <a:pt x="4120" y="984"/>
                    <a:pt x="4120" y="631"/>
                  </a:cubicBezTo>
                  <a:cubicBezTo>
                    <a:pt x="4120" y="279"/>
                    <a:pt x="3832" y="0"/>
                    <a:pt x="348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5915106" y="1904730"/>
              <a:ext cx="249640" cy="82131"/>
            </a:xfrm>
            <a:custGeom>
              <a:rect b="b" l="l" r="r" t="t"/>
              <a:pathLst>
                <a:path extrusionOk="0" h="1392" w="4231">
                  <a:moveTo>
                    <a:pt x="3535" y="121"/>
                  </a:moveTo>
                  <a:cubicBezTo>
                    <a:pt x="3850" y="121"/>
                    <a:pt x="4110" y="381"/>
                    <a:pt x="4110" y="696"/>
                  </a:cubicBezTo>
                  <a:cubicBezTo>
                    <a:pt x="4110" y="1021"/>
                    <a:pt x="3850" y="1281"/>
                    <a:pt x="3535" y="1281"/>
                  </a:cubicBezTo>
                  <a:lnTo>
                    <a:pt x="696" y="1281"/>
                  </a:lnTo>
                  <a:cubicBezTo>
                    <a:pt x="381" y="1281"/>
                    <a:pt x="121" y="1021"/>
                    <a:pt x="121" y="696"/>
                  </a:cubicBezTo>
                  <a:cubicBezTo>
                    <a:pt x="121" y="381"/>
                    <a:pt x="381" y="121"/>
                    <a:pt x="696" y="121"/>
                  </a:cubicBezTo>
                  <a:close/>
                  <a:moveTo>
                    <a:pt x="696" y="0"/>
                  </a:moveTo>
                  <a:cubicBezTo>
                    <a:pt x="316" y="0"/>
                    <a:pt x="0" y="316"/>
                    <a:pt x="0" y="696"/>
                  </a:cubicBezTo>
                  <a:cubicBezTo>
                    <a:pt x="0" y="1086"/>
                    <a:pt x="316" y="1392"/>
                    <a:pt x="696" y="1392"/>
                  </a:cubicBezTo>
                  <a:lnTo>
                    <a:pt x="3535" y="1392"/>
                  </a:lnTo>
                  <a:cubicBezTo>
                    <a:pt x="3915" y="1392"/>
                    <a:pt x="4230" y="1086"/>
                    <a:pt x="4230" y="696"/>
                  </a:cubicBezTo>
                  <a:cubicBezTo>
                    <a:pt x="4230" y="316"/>
                    <a:pt x="3915" y="0"/>
                    <a:pt x="353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5656199" y="1614611"/>
              <a:ext cx="784969" cy="105142"/>
            </a:xfrm>
            <a:custGeom>
              <a:rect b="b" l="l" r="r" t="t"/>
              <a:pathLst>
                <a:path extrusionOk="0" h="1782" w="13304">
                  <a:moveTo>
                    <a:pt x="844" y="1"/>
                  </a:moveTo>
                  <a:cubicBezTo>
                    <a:pt x="381" y="1"/>
                    <a:pt x="0" y="381"/>
                    <a:pt x="0" y="845"/>
                  </a:cubicBezTo>
                  <a:lnTo>
                    <a:pt x="0" y="947"/>
                  </a:lnTo>
                  <a:cubicBezTo>
                    <a:pt x="0" y="1411"/>
                    <a:pt x="381" y="1782"/>
                    <a:pt x="844" y="1782"/>
                  </a:cubicBezTo>
                  <a:lnTo>
                    <a:pt x="12468" y="1782"/>
                  </a:lnTo>
                  <a:cubicBezTo>
                    <a:pt x="12932" y="1782"/>
                    <a:pt x="13303" y="1411"/>
                    <a:pt x="13303" y="947"/>
                  </a:cubicBezTo>
                  <a:lnTo>
                    <a:pt x="13303" y="845"/>
                  </a:lnTo>
                  <a:cubicBezTo>
                    <a:pt x="13303" y="381"/>
                    <a:pt x="12932" y="1"/>
                    <a:pt x="12468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5652895" y="1611366"/>
              <a:ext cx="792109" cy="112223"/>
            </a:xfrm>
            <a:custGeom>
              <a:rect b="b" l="l" r="r" t="t"/>
              <a:pathLst>
                <a:path extrusionOk="0" h="1902" w="13425">
                  <a:moveTo>
                    <a:pt x="12524" y="121"/>
                  </a:moveTo>
                  <a:cubicBezTo>
                    <a:pt x="12951" y="121"/>
                    <a:pt x="13303" y="464"/>
                    <a:pt x="13303" y="900"/>
                  </a:cubicBezTo>
                  <a:lnTo>
                    <a:pt x="13303" y="1002"/>
                  </a:lnTo>
                  <a:cubicBezTo>
                    <a:pt x="13303" y="1429"/>
                    <a:pt x="12951" y="1781"/>
                    <a:pt x="12524" y="1781"/>
                  </a:cubicBezTo>
                  <a:lnTo>
                    <a:pt x="900" y="1781"/>
                  </a:lnTo>
                  <a:cubicBezTo>
                    <a:pt x="474" y="1781"/>
                    <a:pt x="121" y="1429"/>
                    <a:pt x="121" y="1002"/>
                  </a:cubicBezTo>
                  <a:lnTo>
                    <a:pt x="121" y="900"/>
                  </a:lnTo>
                  <a:cubicBezTo>
                    <a:pt x="121" y="464"/>
                    <a:pt x="464" y="121"/>
                    <a:pt x="900" y="121"/>
                  </a:cubicBezTo>
                  <a:close/>
                  <a:moveTo>
                    <a:pt x="900" y="0"/>
                  </a:moveTo>
                  <a:cubicBezTo>
                    <a:pt x="409" y="0"/>
                    <a:pt x="1" y="408"/>
                    <a:pt x="1" y="900"/>
                  </a:cubicBezTo>
                  <a:lnTo>
                    <a:pt x="1" y="1002"/>
                  </a:lnTo>
                  <a:cubicBezTo>
                    <a:pt x="1" y="1494"/>
                    <a:pt x="409" y="1902"/>
                    <a:pt x="900" y="1902"/>
                  </a:cubicBezTo>
                  <a:lnTo>
                    <a:pt x="12524" y="1902"/>
                  </a:lnTo>
                  <a:cubicBezTo>
                    <a:pt x="13016" y="1902"/>
                    <a:pt x="13424" y="1494"/>
                    <a:pt x="13424" y="1002"/>
                  </a:cubicBezTo>
                  <a:lnTo>
                    <a:pt x="13424" y="900"/>
                  </a:lnTo>
                  <a:cubicBezTo>
                    <a:pt x="13424" y="408"/>
                    <a:pt x="13016" y="0"/>
                    <a:pt x="1252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5742698" y="1644172"/>
              <a:ext cx="607608" cy="42246"/>
            </a:xfrm>
            <a:custGeom>
              <a:rect b="b" l="l" r="r" t="t"/>
              <a:pathLst>
                <a:path extrusionOk="0" h="716" w="10298">
                  <a:moveTo>
                    <a:pt x="9954" y="112"/>
                  </a:moveTo>
                  <a:cubicBezTo>
                    <a:pt x="10084" y="112"/>
                    <a:pt x="10186" y="214"/>
                    <a:pt x="10186" y="335"/>
                  </a:cubicBezTo>
                  <a:lnTo>
                    <a:pt x="10186" y="372"/>
                  </a:lnTo>
                  <a:cubicBezTo>
                    <a:pt x="10186" y="492"/>
                    <a:pt x="10084" y="594"/>
                    <a:pt x="9954" y="594"/>
                  </a:cubicBezTo>
                  <a:lnTo>
                    <a:pt x="343" y="594"/>
                  </a:lnTo>
                  <a:cubicBezTo>
                    <a:pt x="213" y="594"/>
                    <a:pt x="111" y="492"/>
                    <a:pt x="111" y="372"/>
                  </a:cubicBezTo>
                  <a:lnTo>
                    <a:pt x="111" y="335"/>
                  </a:lnTo>
                  <a:cubicBezTo>
                    <a:pt x="111" y="214"/>
                    <a:pt x="213" y="112"/>
                    <a:pt x="343" y="112"/>
                  </a:cubicBezTo>
                  <a:close/>
                  <a:moveTo>
                    <a:pt x="343" y="1"/>
                  </a:moveTo>
                  <a:cubicBezTo>
                    <a:pt x="148" y="1"/>
                    <a:pt x="0" y="149"/>
                    <a:pt x="0" y="335"/>
                  </a:cubicBezTo>
                  <a:lnTo>
                    <a:pt x="0" y="372"/>
                  </a:lnTo>
                  <a:cubicBezTo>
                    <a:pt x="0" y="557"/>
                    <a:pt x="158" y="715"/>
                    <a:pt x="343" y="715"/>
                  </a:cubicBezTo>
                  <a:lnTo>
                    <a:pt x="9954" y="715"/>
                  </a:lnTo>
                  <a:cubicBezTo>
                    <a:pt x="10149" y="715"/>
                    <a:pt x="10297" y="557"/>
                    <a:pt x="10297" y="372"/>
                  </a:cubicBezTo>
                  <a:lnTo>
                    <a:pt x="10297" y="335"/>
                  </a:lnTo>
                  <a:cubicBezTo>
                    <a:pt x="10297" y="149"/>
                    <a:pt x="10149" y="1"/>
                    <a:pt x="9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5792497" y="1778817"/>
              <a:ext cx="512909" cy="61363"/>
            </a:xfrm>
            <a:custGeom>
              <a:rect b="b" l="l" r="r" t="t"/>
              <a:pathLst>
                <a:path extrusionOk="0" h="1040" w="8693">
                  <a:moveTo>
                    <a:pt x="510" y="1"/>
                  </a:moveTo>
                  <a:cubicBezTo>
                    <a:pt x="232" y="1"/>
                    <a:pt x="0" y="233"/>
                    <a:pt x="0" y="520"/>
                  </a:cubicBezTo>
                  <a:cubicBezTo>
                    <a:pt x="0" y="808"/>
                    <a:pt x="232" y="1040"/>
                    <a:pt x="510" y="1040"/>
                  </a:cubicBezTo>
                  <a:lnTo>
                    <a:pt x="8173" y="1040"/>
                  </a:lnTo>
                  <a:cubicBezTo>
                    <a:pt x="8461" y="1040"/>
                    <a:pt x="8692" y="808"/>
                    <a:pt x="8692" y="520"/>
                  </a:cubicBezTo>
                  <a:cubicBezTo>
                    <a:pt x="8692" y="233"/>
                    <a:pt x="8461" y="1"/>
                    <a:pt x="8173" y="1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5788662" y="1775572"/>
              <a:ext cx="520048" cy="67912"/>
            </a:xfrm>
            <a:custGeom>
              <a:rect b="b" l="l" r="r" t="t"/>
              <a:pathLst>
                <a:path extrusionOk="0" h="1151" w="8814">
                  <a:moveTo>
                    <a:pt x="8238" y="111"/>
                  </a:moveTo>
                  <a:cubicBezTo>
                    <a:pt x="8498" y="111"/>
                    <a:pt x="8702" y="316"/>
                    <a:pt x="8702" y="575"/>
                  </a:cubicBezTo>
                  <a:cubicBezTo>
                    <a:pt x="8702" y="826"/>
                    <a:pt x="8498" y="1030"/>
                    <a:pt x="8238" y="1030"/>
                  </a:cubicBezTo>
                  <a:lnTo>
                    <a:pt x="575" y="1030"/>
                  </a:lnTo>
                  <a:cubicBezTo>
                    <a:pt x="325" y="1030"/>
                    <a:pt x="121" y="826"/>
                    <a:pt x="121" y="575"/>
                  </a:cubicBezTo>
                  <a:cubicBezTo>
                    <a:pt x="121" y="316"/>
                    <a:pt x="325" y="111"/>
                    <a:pt x="575" y="11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51"/>
                    <a:pt x="0" y="575"/>
                  </a:cubicBezTo>
                  <a:cubicBezTo>
                    <a:pt x="0" y="891"/>
                    <a:pt x="260" y="1150"/>
                    <a:pt x="575" y="1150"/>
                  </a:cubicBezTo>
                  <a:lnTo>
                    <a:pt x="8238" y="1150"/>
                  </a:lnTo>
                  <a:cubicBezTo>
                    <a:pt x="8563" y="1150"/>
                    <a:pt x="8813" y="891"/>
                    <a:pt x="8813" y="575"/>
                  </a:cubicBezTo>
                  <a:cubicBezTo>
                    <a:pt x="8813" y="251"/>
                    <a:pt x="8563" y="0"/>
                    <a:pt x="8238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5896460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5953399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53" y="167"/>
                    <a:pt x="353" y="232"/>
                  </a:cubicBezTo>
                  <a:cubicBezTo>
                    <a:pt x="353" y="297"/>
                    <a:pt x="297" y="344"/>
                    <a:pt x="232" y="344"/>
                  </a:cubicBezTo>
                  <a:cubicBezTo>
                    <a:pt x="168" y="344"/>
                    <a:pt x="121" y="297"/>
                    <a:pt x="121" y="232"/>
                  </a:cubicBezTo>
                  <a:cubicBezTo>
                    <a:pt x="121" y="167"/>
                    <a:pt x="168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6006502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2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2" y="344"/>
                  </a:cubicBezTo>
                  <a:cubicBezTo>
                    <a:pt x="167" y="344"/>
                    <a:pt x="112" y="297"/>
                    <a:pt x="112" y="232"/>
                  </a:cubicBezTo>
                  <a:cubicBezTo>
                    <a:pt x="112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6063440" y="1795810"/>
              <a:ext cx="27377" cy="27436"/>
            </a:xfrm>
            <a:custGeom>
              <a:rect b="b" l="l" r="r" t="t"/>
              <a:pathLst>
                <a:path extrusionOk="0" h="465" w="464">
                  <a:moveTo>
                    <a:pt x="232" y="112"/>
                  </a:moveTo>
                  <a:cubicBezTo>
                    <a:pt x="297" y="112"/>
                    <a:pt x="343" y="167"/>
                    <a:pt x="343" y="232"/>
                  </a:cubicBezTo>
                  <a:cubicBezTo>
                    <a:pt x="343" y="297"/>
                    <a:pt x="288" y="344"/>
                    <a:pt x="232" y="344"/>
                  </a:cubicBezTo>
                  <a:cubicBezTo>
                    <a:pt x="167" y="344"/>
                    <a:pt x="111" y="297"/>
                    <a:pt x="111" y="232"/>
                  </a:cubicBezTo>
                  <a:cubicBezTo>
                    <a:pt x="111" y="167"/>
                    <a:pt x="167" y="112"/>
                    <a:pt x="232" y="112"/>
                  </a:cubicBezTo>
                  <a:close/>
                  <a:moveTo>
                    <a:pt x="232" y="0"/>
                  </a:moveTo>
                  <a:cubicBezTo>
                    <a:pt x="102" y="0"/>
                    <a:pt x="0" y="102"/>
                    <a:pt x="0" y="232"/>
                  </a:cubicBezTo>
                  <a:cubicBezTo>
                    <a:pt x="0" y="353"/>
                    <a:pt x="102" y="464"/>
                    <a:pt x="232" y="464"/>
                  </a:cubicBezTo>
                  <a:cubicBezTo>
                    <a:pt x="353" y="464"/>
                    <a:pt x="464" y="353"/>
                    <a:pt x="464" y="232"/>
                  </a:cubicBezTo>
                  <a:cubicBezTo>
                    <a:pt x="464" y="102"/>
                    <a:pt x="353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6118136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8" y="112"/>
                    <a:pt x="353" y="167"/>
                    <a:pt x="353" y="232"/>
                  </a:cubicBezTo>
                  <a:cubicBezTo>
                    <a:pt x="353" y="297"/>
                    <a:pt x="298" y="344"/>
                    <a:pt x="233" y="344"/>
                  </a:cubicBezTo>
                  <a:cubicBezTo>
                    <a:pt x="177" y="344"/>
                    <a:pt x="121" y="297"/>
                    <a:pt x="121" y="232"/>
                  </a:cubicBezTo>
                  <a:cubicBezTo>
                    <a:pt x="121" y="167"/>
                    <a:pt x="177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12" y="0"/>
                    <a:pt x="1" y="102"/>
                    <a:pt x="1" y="232"/>
                  </a:cubicBezTo>
                  <a:cubicBezTo>
                    <a:pt x="1" y="353"/>
                    <a:pt x="112" y="464"/>
                    <a:pt x="233" y="464"/>
                  </a:cubicBezTo>
                  <a:cubicBezTo>
                    <a:pt x="363" y="464"/>
                    <a:pt x="465" y="353"/>
                    <a:pt x="465" y="232"/>
                  </a:cubicBezTo>
                  <a:cubicBezTo>
                    <a:pt x="465" y="102"/>
                    <a:pt x="363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6175074" y="1795810"/>
              <a:ext cx="27436" cy="27436"/>
            </a:xfrm>
            <a:custGeom>
              <a:rect b="b" l="l" r="r" t="t"/>
              <a:pathLst>
                <a:path extrusionOk="0" h="465" w="465">
                  <a:moveTo>
                    <a:pt x="233" y="112"/>
                  </a:moveTo>
                  <a:cubicBezTo>
                    <a:pt x="297" y="112"/>
                    <a:pt x="344" y="167"/>
                    <a:pt x="344" y="232"/>
                  </a:cubicBezTo>
                  <a:cubicBezTo>
                    <a:pt x="344" y="297"/>
                    <a:pt x="297" y="344"/>
                    <a:pt x="233" y="344"/>
                  </a:cubicBezTo>
                  <a:cubicBezTo>
                    <a:pt x="168" y="344"/>
                    <a:pt x="112" y="297"/>
                    <a:pt x="112" y="232"/>
                  </a:cubicBezTo>
                  <a:cubicBezTo>
                    <a:pt x="112" y="167"/>
                    <a:pt x="168" y="112"/>
                    <a:pt x="233" y="112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53"/>
                    <a:pt x="103" y="464"/>
                    <a:pt x="233" y="464"/>
                  </a:cubicBezTo>
                  <a:cubicBezTo>
                    <a:pt x="362" y="464"/>
                    <a:pt x="464" y="353"/>
                    <a:pt x="464" y="232"/>
                  </a:cubicBezTo>
                  <a:cubicBezTo>
                    <a:pt x="464" y="102"/>
                    <a:pt x="362" y="0"/>
                    <a:pt x="2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5860882" y="1237521"/>
              <a:ext cx="328467" cy="328998"/>
            </a:xfrm>
            <a:custGeom>
              <a:rect b="b" l="l" r="r" t="t"/>
              <a:pathLst>
                <a:path extrusionOk="0" h="5576" w="5567">
                  <a:moveTo>
                    <a:pt x="2784" y="0"/>
                  </a:moveTo>
                  <a:cubicBezTo>
                    <a:pt x="1244" y="0"/>
                    <a:pt x="1" y="1253"/>
                    <a:pt x="1" y="2792"/>
                  </a:cubicBezTo>
                  <a:cubicBezTo>
                    <a:pt x="1" y="4323"/>
                    <a:pt x="1244" y="5575"/>
                    <a:pt x="2784" y="5575"/>
                  </a:cubicBezTo>
                  <a:cubicBezTo>
                    <a:pt x="4324" y="5575"/>
                    <a:pt x="5567" y="4323"/>
                    <a:pt x="5567" y="2792"/>
                  </a:cubicBezTo>
                  <a:cubicBezTo>
                    <a:pt x="5567" y="1253"/>
                    <a:pt x="4324" y="0"/>
                    <a:pt x="278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5857046" y="1234217"/>
              <a:ext cx="335606" cy="335606"/>
            </a:xfrm>
            <a:custGeom>
              <a:rect b="b" l="l" r="r" t="t"/>
              <a:pathLst>
                <a:path extrusionOk="0" h="5688" w="5688">
                  <a:moveTo>
                    <a:pt x="2849" y="121"/>
                  </a:moveTo>
                  <a:cubicBezTo>
                    <a:pt x="4352" y="121"/>
                    <a:pt x="5576" y="1336"/>
                    <a:pt x="5576" y="2848"/>
                  </a:cubicBezTo>
                  <a:cubicBezTo>
                    <a:pt x="5576" y="4351"/>
                    <a:pt x="4352" y="5576"/>
                    <a:pt x="2849" y="5576"/>
                  </a:cubicBezTo>
                  <a:cubicBezTo>
                    <a:pt x="1346" y="5576"/>
                    <a:pt x="121" y="4351"/>
                    <a:pt x="121" y="2848"/>
                  </a:cubicBezTo>
                  <a:cubicBezTo>
                    <a:pt x="121" y="1336"/>
                    <a:pt x="1346" y="121"/>
                    <a:pt x="2849" y="121"/>
                  </a:cubicBezTo>
                  <a:close/>
                  <a:moveTo>
                    <a:pt x="2849" y="1"/>
                  </a:moveTo>
                  <a:cubicBezTo>
                    <a:pt x="1281" y="1"/>
                    <a:pt x="1" y="1271"/>
                    <a:pt x="1" y="2839"/>
                  </a:cubicBezTo>
                  <a:cubicBezTo>
                    <a:pt x="1" y="4416"/>
                    <a:pt x="1281" y="5687"/>
                    <a:pt x="2849" y="5687"/>
                  </a:cubicBezTo>
                  <a:cubicBezTo>
                    <a:pt x="4417" y="5687"/>
                    <a:pt x="5687" y="4416"/>
                    <a:pt x="5687" y="2839"/>
                  </a:cubicBezTo>
                  <a:cubicBezTo>
                    <a:pt x="5687" y="1271"/>
                    <a:pt x="4417" y="1"/>
                    <a:pt x="2849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5884424" y="1216693"/>
              <a:ext cx="328998" cy="328998"/>
            </a:xfrm>
            <a:custGeom>
              <a:rect b="b" l="l" r="r" t="t"/>
              <a:pathLst>
                <a:path extrusionOk="0" h="5576" w="5576">
                  <a:moveTo>
                    <a:pt x="2784" y="1"/>
                  </a:moveTo>
                  <a:cubicBezTo>
                    <a:pt x="1253" y="1"/>
                    <a:pt x="1" y="1253"/>
                    <a:pt x="1" y="2784"/>
                  </a:cubicBezTo>
                  <a:cubicBezTo>
                    <a:pt x="1" y="4324"/>
                    <a:pt x="1253" y="5576"/>
                    <a:pt x="2784" y="5576"/>
                  </a:cubicBezTo>
                  <a:cubicBezTo>
                    <a:pt x="4324" y="5576"/>
                    <a:pt x="5576" y="4324"/>
                    <a:pt x="5576" y="2784"/>
                  </a:cubicBezTo>
                  <a:cubicBezTo>
                    <a:pt x="5576" y="1253"/>
                    <a:pt x="4324" y="1"/>
                    <a:pt x="2784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5881179" y="1213448"/>
              <a:ext cx="335547" cy="335547"/>
            </a:xfrm>
            <a:custGeom>
              <a:rect b="b" l="l" r="r" t="t"/>
              <a:pathLst>
                <a:path extrusionOk="0" h="5687" w="5687">
                  <a:moveTo>
                    <a:pt x="2839" y="121"/>
                  </a:moveTo>
                  <a:cubicBezTo>
                    <a:pt x="4342" y="121"/>
                    <a:pt x="5566" y="1336"/>
                    <a:pt x="5566" y="2839"/>
                  </a:cubicBezTo>
                  <a:cubicBezTo>
                    <a:pt x="5566" y="4351"/>
                    <a:pt x="4351" y="5575"/>
                    <a:pt x="2839" y="5575"/>
                  </a:cubicBezTo>
                  <a:cubicBezTo>
                    <a:pt x="1336" y="5575"/>
                    <a:pt x="111" y="4351"/>
                    <a:pt x="111" y="2839"/>
                  </a:cubicBezTo>
                  <a:cubicBezTo>
                    <a:pt x="111" y="1336"/>
                    <a:pt x="1336" y="121"/>
                    <a:pt x="2839" y="121"/>
                  </a:cubicBezTo>
                  <a:close/>
                  <a:moveTo>
                    <a:pt x="2839" y="0"/>
                  </a:moveTo>
                  <a:cubicBezTo>
                    <a:pt x="1271" y="0"/>
                    <a:pt x="0" y="1271"/>
                    <a:pt x="0" y="2839"/>
                  </a:cubicBezTo>
                  <a:cubicBezTo>
                    <a:pt x="0" y="4416"/>
                    <a:pt x="1271" y="5687"/>
                    <a:pt x="2839" y="5687"/>
                  </a:cubicBezTo>
                  <a:cubicBezTo>
                    <a:pt x="4406" y="5687"/>
                    <a:pt x="5687" y="4416"/>
                    <a:pt x="5687" y="2839"/>
                  </a:cubicBezTo>
                  <a:cubicBezTo>
                    <a:pt x="5687" y="1271"/>
                    <a:pt x="4406" y="0"/>
                    <a:pt x="283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5975820" y="1391284"/>
              <a:ext cx="146208" cy="73104"/>
            </a:xfrm>
            <a:custGeom>
              <a:rect b="b" l="l" r="r" t="t"/>
              <a:pathLst>
                <a:path extrusionOk="0" h="1239" w="2478">
                  <a:moveTo>
                    <a:pt x="1235" y="1"/>
                  </a:moveTo>
                  <a:cubicBezTo>
                    <a:pt x="558" y="1"/>
                    <a:pt x="1" y="548"/>
                    <a:pt x="1" y="1235"/>
                  </a:cubicBezTo>
                  <a:cubicBezTo>
                    <a:pt x="1" y="1235"/>
                    <a:pt x="1102" y="1239"/>
                    <a:pt x="1836" y="1239"/>
                  </a:cubicBezTo>
                  <a:cubicBezTo>
                    <a:pt x="2203" y="1239"/>
                    <a:pt x="2478" y="1238"/>
                    <a:pt x="2478" y="1235"/>
                  </a:cubicBezTo>
                  <a:cubicBezTo>
                    <a:pt x="2478" y="548"/>
                    <a:pt x="1921" y="1"/>
                    <a:pt x="12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5972575" y="1387508"/>
              <a:ext cx="152757" cy="80479"/>
            </a:xfrm>
            <a:custGeom>
              <a:rect b="b" l="l" r="r" t="t"/>
              <a:pathLst>
                <a:path extrusionOk="0" h="1364" w="2589">
                  <a:moveTo>
                    <a:pt x="1290" y="121"/>
                  </a:moveTo>
                  <a:cubicBezTo>
                    <a:pt x="1921" y="121"/>
                    <a:pt x="2440" y="622"/>
                    <a:pt x="2468" y="1243"/>
                  </a:cubicBezTo>
                  <a:lnTo>
                    <a:pt x="112" y="1243"/>
                  </a:lnTo>
                  <a:cubicBezTo>
                    <a:pt x="149" y="622"/>
                    <a:pt x="659" y="121"/>
                    <a:pt x="1290" y="121"/>
                  </a:cubicBezTo>
                  <a:close/>
                  <a:moveTo>
                    <a:pt x="1290" y="0"/>
                  </a:moveTo>
                  <a:cubicBezTo>
                    <a:pt x="575" y="0"/>
                    <a:pt x="0" y="584"/>
                    <a:pt x="0" y="1299"/>
                  </a:cubicBezTo>
                  <a:cubicBezTo>
                    <a:pt x="0" y="1364"/>
                    <a:pt x="0" y="1364"/>
                    <a:pt x="492" y="1364"/>
                  </a:cubicBezTo>
                  <a:lnTo>
                    <a:pt x="2190" y="1364"/>
                  </a:lnTo>
                  <a:cubicBezTo>
                    <a:pt x="2588" y="1364"/>
                    <a:pt x="2588" y="1364"/>
                    <a:pt x="2588" y="1299"/>
                  </a:cubicBezTo>
                  <a:cubicBezTo>
                    <a:pt x="2588" y="584"/>
                    <a:pt x="2004" y="0"/>
                    <a:pt x="129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6007564" y="1298236"/>
              <a:ext cx="83253" cy="82722"/>
            </a:xfrm>
            <a:custGeom>
              <a:rect b="b" l="l" r="r" t="t"/>
              <a:pathLst>
                <a:path extrusionOk="0" h="1402" w="1411">
                  <a:moveTo>
                    <a:pt x="706" y="1"/>
                  </a:moveTo>
                  <a:cubicBezTo>
                    <a:pt x="316" y="1"/>
                    <a:pt x="1" y="316"/>
                    <a:pt x="1" y="697"/>
                  </a:cubicBezTo>
                  <a:cubicBezTo>
                    <a:pt x="1" y="1086"/>
                    <a:pt x="316" y="1402"/>
                    <a:pt x="706" y="1402"/>
                  </a:cubicBezTo>
                  <a:cubicBezTo>
                    <a:pt x="1096" y="1402"/>
                    <a:pt x="1411" y="1086"/>
                    <a:pt x="1411" y="697"/>
                  </a:cubicBezTo>
                  <a:cubicBezTo>
                    <a:pt x="1411" y="316"/>
                    <a:pt x="1096" y="1"/>
                    <a:pt x="7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6004318" y="1294401"/>
              <a:ext cx="89802" cy="89861"/>
            </a:xfrm>
            <a:custGeom>
              <a:rect b="b" l="l" r="r" t="t"/>
              <a:pathLst>
                <a:path extrusionOk="0" h="1523" w="1522">
                  <a:moveTo>
                    <a:pt x="761" y="122"/>
                  </a:moveTo>
                  <a:cubicBezTo>
                    <a:pt x="1123" y="122"/>
                    <a:pt x="1410" y="409"/>
                    <a:pt x="1410" y="762"/>
                  </a:cubicBezTo>
                  <a:cubicBezTo>
                    <a:pt x="1410" y="1123"/>
                    <a:pt x="1123" y="1411"/>
                    <a:pt x="761" y="1411"/>
                  </a:cubicBezTo>
                  <a:cubicBezTo>
                    <a:pt x="408" y="1411"/>
                    <a:pt x="121" y="1123"/>
                    <a:pt x="121" y="762"/>
                  </a:cubicBezTo>
                  <a:cubicBezTo>
                    <a:pt x="121" y="409"/>
                    <a:pt x="408" y="122"/>
                    <a:pt x="761" y="122"/>
                  </a:cubicBezTo>
                  <a:close/>
                  <a:moveTo>
                    <a:pt x="761" y="1"/>
                  </a:moveTo>
                  <a:cubicBezTo>
                    <a:pt x="344" y="1"/>
                    <a:pt x="0" y="344"/>
                    <a:pt x="0" y="762"/>
                  </a:cubicBezTo>
                  <a:cubicBezTo>
                    <a:pt x="0" y="1188"/>
                    <a:pt x="344" y="1522"/>
                    <a:pt x="761" y="1522"/>
                  </a:cubicBezTo>
                  <a:cubicBezTo>
                    <a:pt x="1178" y="1522"/>
                    <a:pt x="1522" y="1188"/>
                    <a:pt x="1522" y="762"/>
                  </a:cubicBezTo>
                  <a:cubicBezTo>
                    <a:pt x="1522" y="344"/>
                    <a:pt x="1178" y="1"/>
                    <a:pt x="761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5927673" y="1888858"/>
              <a:ext cx="242559" cy="75582"/>
            </a:xfrm>
            <a:custGeom>
              <a:rect b="b" l="l" r="r" t="t"/>
              <a:pathLst>
                <a:path extrusionOk="0" h="1281" w="4111">
                  <a:moveTo>
                    <a:pt x="641" y="0"/>
                  </a:moveTo>
                  <a:cubicBezTo>
                    <a:pt x="288" y="0"/>
                    <a:pt x="1" y="288"/>
                    <a:pt x="1" y="640"/>
                  </a:cubicBezTo>
                  <a:cubicBezTo>
                    <a:pt x="1" y="993"/>
                    <a:pt x="288" y="1281"/>
                    <a:pt x="641" y="1281"/>
                  </a:cubicBezTo>
                  <a:lnTo>
                    <a:pt x="3470" y="1281"/>
                  </a:lnTo>
                  <a:cubicBezTo>
                    <a:pt x="3823" y="1281"/>
                    <a:pt x="4110" y="993"/>
                    <a:pt x="4110" y="640"/>
                  </a:cubicBezTo>
                  <a:cubicBezTo>
                    <a:pt x="4110" y="288"/>
                    <a:pt x="3823" y="0"/>
                    <a:pt x="3470" y="0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5924369" y="1885554"/>
              <a:ext cx="249109" cy="82190"/>
            </a:xfrm>
            <a:custGeom>
              <a:rect b="b" l="l" r="r" t="t"/>
              <a:pathLst>
                <a:path extrusionOk="0" h="1393" w="4222">
                  <a:moveTo>
                    <a:pt x="3526" y="121"/>
                  </a:moveTo>
                  <a:cubicBezTo>
                    <a:pt x="3851" y="121"/>
                    <a:pt x="4110" y="381"/>
                    <a:pt x="4110" y="696"/>
                  </a:cubicBezTo>
                  <a:cubicBezTo>
                    <a:pt x="4110" y="1012"/>
                    <a:pt x="3851" y="1281"/>
                    <a:pt x="3526" y="1281"/>
                  </a:cubicBezTo>
                  <a:lnTo>
                    <a:pt x="697" y="1281"/>
                  </a:lnTo>
                  <a:cubicBezTo>
                    <a:pt x="372" y="1281"/>
                    <a:pt x="112" y="1012"/>
                    <a:pt x="112" y="696"/>
                  </a:cubicBezTo>
                  <a:cubicBezTo>
                    <a:pt x="112" y="381"/>
                    <a:pt x="372" y="121"/>
                    <a:pt x="697" y="121"/>
                  </a:cubicBezTo>
                  <a:close/>
                  <a:moveTo>
                    <a:pt x="697" y="1"/>
                  </a:moveTo>
                  <a:cubicBezTo>
                    <a:pt x="307" y="1"/>
                    <a:pt x="1" y="316"/>
                    <a:pt x="1" y="696"/>
                  </a:cubicBezTo>
                  <a:cubicBezTo>
                    <a:pt x="1" y="1086"/>
                    <a:pt x="307" y="1392"/>
                    <a:pt x="697" y="1392"/>
                  </a:cubicBezTo>
                  <a:lnTo>
                    <a:pt x="3526" y="1392"/>
                  </a:lnTo>
                  <a:cubicBezTo>
                    <a:pt x="3916" y="1392"/>
                    <a:pt x="4222" y="1077"/>
                    <a:pt x="4222" y="696"/>
                  </a:cubicBezTo>
                  <a:cubicBezTo>
                    <a:pt x="4222" y="316"/>
                    <a:pt x="3916" y="1"/>
                    <a:pt x="3526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5808369" y="2463550"/>
              <a:ext cx="490488" cy="488836"/>
            </a:xfrm>
            <a:custGeom>
              <a:rect b="b" l="l" r="r" t="t"/>
              <a:pathLst>
                <a:path extrusionOk="0" h="8285" w="8313">
                  <a:moveTo>
                    <a:pt x="4147" y="1"/>
                  </a:moveTo>
                  <a:cubicBezTo>
                    <a:pt x="4026" y="251"/>
                    <a:pt x="3191" y="1791"/>
                    <a:pt x="557" y="1893"/>
                  </a:cubicBezTo>
                  <a:cubicBezTo>
                    <a:pt x="557" y="1893"/>
                    <a:pt x="0" y="7311"/>
                    <a:pt x="4073" y="8285"/>
                  </a:cubicBezTo>
                  <a:lnTo>
                    <a:pt x="4240" y="8285"/>
                  </a:lnTo>
                  <a:cubicBezTo>
                    <a:pt x="8312" y="7311"/>
                    <a:pt x="7756" y="1893"/>
                    <a:pt x="7756" y="1893"/>
                  </a:cubicBezTo>
                  <a:cubicBezTo>
                    <a:pt x="5121" y="1791"/>
                    <a:pt x="4286" y="251"/>
                    <a:pt x="4165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5807248" y="2460305"/>
              <a:ext cx="492671" cy="495916"/>
            </a:xfrm>
            <a:custGeom>
              <a:rect b="b" l="l" r="r" t="t"/>
              <a:pathLst>
                <a:path extrusionOk="0" h="8405" w="8350">
                  <a:moveTo>
                    <a:pt x="4175" y="167"/>
                  </a:moveTo>
                  <a:cubicBezTo>
                    <a:pt x="4407" y="594"/>
                    <a:pt x="5316" y="1893"/>
                    <a:pt x="7719" y="2004"/>
                  </a:cubicBezTo>
                  <a:cubicBezTo>
                    <a:pt x="7765" y="2551"/>
                    <a:pt x="8016" y="7384"/>
                    <a:pt x="4249" y="8284"/>
                  </a:cubicBezTo>
                  <a:lnTo>
                    <a:pt x="4101" y="8284"/>
                  </a:lnTo>
                  <a:cubicBezTo>
                    <a:pt x="335" y="7384"/>
                    <a:pt x="594" y="2551"/>
                    <a:pt x="631" y="2004"/>
                  </a:cubicBezTo>
                  <a:cubicBezTo>
                    <a:pt x="3043" y="1893"/>
                    <a:pt x="3943" y="594"/>
                    <a:pt x="4175" y="167"/>
                  </a:cubicBezTo>
                  <a:close/>
                  <a:moveTo>
                    <a:pt x="4166" y="0"/>
                  </a:moveTo>
                  <a:cubicBezTo>
                    <a:pt x="4147" y="0"/>
                    <a:pt x="4120" y="10"/>
                    <a:pt x="4120" y="28"/>
                  </a:cubicBezTo>
                  <a:cubicBezTo>
                    <a:pt x="3971" y="325"/>
                    <a:pt x="3155" y="1791"/>
                    <a:pt x="576" y="1893"/>
                  </a:cubicBezTo>
                  <a:cubicBezTo>
                    <a:pt x="548" y="1893"/>
                    <a:pt x="520" y="1911"/>
                    <a:pt x="520" y="1939"/>
                  </a:cubicBezTo>
                  <a:cubicBezTo>
                    <a:pt x="520" y="1995"/>
                    <a:pt x="1" y="7431"/>
                    <a:pt x="4082" y="8405"/>
                  </a:cubicBezTo>
                  <a:lnTo>
                    <a:pt x="4268" y="8405"/>
                  </a:lnTo>
                  <a:cubicBezTo>
                    <a:pt x="8350" y="7422"/>
                    <a:pt x="7839" y="1995"/>
                    <a:pt x="7830" y="1939"/>
                  </a:cubicBezTo>
                  <a:cubicBezTo>
                    <a:pt x="7830" y="1911"/>
                    <a:pt x="7802" y="1893"/>
                    <a:pt x="7775" y="1893"/>
                  </a:cubicBezTo>
                  <a:cubicBezTo>
                    <a:pt x="5196" y="1791"/>
                    <a:pt x="4379" y="325"/>
                    <a:pt x="4240" y="28"/>
                  </a:cubicBezTo>
                  <a:cubicBezTo>
                    <a:pt x="4231" y="10"/>
                    <a:pt x="4203" y="0"/>
                    <a:pt x="4184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5808369" y="2421422"/>
              <a:ext cx="490488" cy="489367"/>
            </a:xfrm>
            <a:custGeom>
              <a:rect b="b" l="l" r="r" t="t"/>
              <a:pathLst>
                <a:path extrusionOk="0" h="8294" w="8313">
                  <a:moveTo>
                    <a:pt x="4147" y="1"/>
                  </a:moveTo>
                  <a:cubicBezTo>
                    <a:pt x="4026" y="251"/>
                    <a:pt x="3191" y="1800"/>
                    <a:pt x="557" y="1893"/>
                  </a:cubicBezTo>
                  <a:cubicBezTo>
                    <a:pt x="557" y="1893"/>
                    <a:pt x="0" y="7320"/>
                    <a:pt x="4073" y="8294"/>
                  </a:cubicBezTo>
                  <a:lnTo>
                    <a:pt x="4240" y="8294"/>
                  </a:lnTo>
                  <a:cubicBezTo>
                    <a:pt x="8312" y="7320"/>
                    <a:pt x="7756" y="1893"/>
                    <a:pt x="7756" y="1893"/>
                  </a:cubicBezTo>
                  <a:cubicBezTo>
                    <a:pt x="5121" y="1800"/>
                    <a:pt x="4286" y="251"/>
                    <a:pt x="4165" y="1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5807248" y="2418117"/>
              <a:ext cx="492671" cy="495975"/>
            </a:xfrm>
            <a:custGeom>
              <a:rect b="b" l="l" r="r" t="t"/>
              <a:pathLst>
                <a:path extrusionOk="0" h="8406" w="8350">
                  <a:moveTo>
                    <a:pt x="4175" y="168"/>
                  </a:moveTo>
                  <a:cubicBezTo>
                    <a:pt x="4407" y="604"/>
                    <a:pt x="5316" y="1893"/>
                    <a:pt x="7719" y="2005"/>
                  </a:cubicBezTo>
                  <a:cubicBezTo>
                    <a:pt x="7765" y="2552"/>
                    <a:pt x="8016" y="7385"/>
                    <a:pt x="4249" y="8294"/>
                  </a:cubicBezTo>
                  <a:lnTo>
                    <a:pt x="4101" y="8294"/>
                  </a:lnTo>
                  <a:cubicBezTo>
                    <a:pt x="335" y="7385"/>
                    <a:pt x="594" y="2552"/>
                    <a:pt x="631" y="2005"/>
                  </a:cubicBezTo>
                  <a:cubicBezTo>
                    <a:pt x="3043" y="1893"/>
                    <a:pt x="3943" y="604"/>
                    <a:pt x="4175" y="168"/>
                  </a:cubicBezTo>
                  <a:close/>
                  <a:moveTo>
                    <a:pt x="4166" y="1"/>
                  </a:moveTo>
                  <a:cubicBezTo>
                    <a:pt x="4147" y="1"/>
                    <a:pt x="4120" y="19"/>
                    <a:pt x="4120" y="38"/>
                  </a:cubicBezTo>
                  <a:cubicBezTo>
                    <a:pt x="3971" y="326"/>
                    <a:pt x="3155" y="1801"/>
                    <a:pt x="576" y="1893"/>
                  </a:cubicBezTo>
                  <a:cubicBezTo>
                    <a:pt x="548" y="1893"/>
                    <a:pt x="520" y="1921"/>
                    <a:pt x="520" y="1949"/>
                  </a:cubicBezTo>
                  <a:cubicBezTo>
                    <a:pt x="520" y="2005"/>
                    <a:pt x="1" y="7432"/>
                    <a:pt x="4082" y="8406"/>
                  </a:cubicBezTo>
                  <a:lnTo>
                    <a:pt x="4268" y="8406"/>
                  </a:lnTo>
                  <a:cubicBezTo>
                    <a:pt x="8350" y="7432"/>
                    <a:pt x="7839" y="2005"/>
                    <a:pt x="7830" y="1949"/>
                  </a:cubicBezTo>
                  <a:cubicBezTo>
                    <a:pt x="7830" y="1921"/>
                    <a:pt x="7802" y="1893"/>
                    <a:pt x="7775" y="1893"/>
                  </a:cubicBezTo>
                  <a:cubicBezTo>
                    <a:pt x="5196" y="1801"/>
                    <a:pt x="4379" y="326"/>
                    <a:pt x="4240" y="38"/>
                  </a:cubicBezTo>
                  <a:cubicBezTo>
                    <a:pt x="4231" y="19"/>
                    <a:pt x="4203" y="1"/>
                    <a:pt x="4184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4" name="Google Shape;1014;p21"/>
            <p:cNvGrpSpPr/>
            <p:nvPr/>
          </p:nvGrpSpPr>
          <p:grpSpPr>
            <a:xfrm>
              <a:off x="5968208" y="2549518"/>
              <a:ext cx="174119" cy="231588"/>
              <a:chOff x="4803668" y="3224977"/>
              <a:chExt cx="98578" cy="131115"/>
            </a:xfrm>
          </p:grpSpPr>
          <p:sp>
            <p:nvSpPr>
              <p:cNvPr id="1015" name="Google Shape;1015;p21"/>
              <p:cNvSpPr/>
              <p:nvPr/>
            </p:nvSpPr>
            <p:spPr>
              <a:xfrm>
                <a:off x="4821006" y="3226815"/>
                <a:ext cx="63870" cy="47769"/>
              </a:xfrm>
              <a:custGeom>
                <a:rect b="b" l="l" r="r" t="t"/>
                <a:pathLst>
                  <a:path extrusionOk="0" h="1430" w="1912">
                    <a:moveTo>
                      <a:pt x="956" y="1"/>
                    </a:moveTo>
                    <a:cubicBezTo>
                      <a:pt x="427" y="1"/>
                      <a:pt x="1" y="437"/>
                      <a:pt x="1" y="956"/>
                    </a:cubicBezTo>
                    <a:lnTo>
                      <a:pt x="1" y="1430"/>
                    </a:lnTo>
                    <a:lnTo>
                      <a:pt x="344" y="1430"/>
                    </a:lnTo>
                    <a:lnTo>
                      <a:pt x="344" y="956"/>
                    </a:lnTo>
                    <a:cubicBezTo>
                      <a:pt x="344" y="623"/>
                      <a:pt x="613" y="353"/>
                      <a:pt x="956" y="353"/>
                    </a:cubicBezTo>
                    <a:cubicBezTo>
                      <a:pt x="1290" y="353"/>
                      <a:pt x="1568" y="623"/>
                      <a:pt x="1568" y="956"/>
                    </a:cubicBezTo>
                    <a:lnTo>
                      <a:pt x="1568" y="1430"/>
                    </a:lnTo>
                    <a:lnTo>
                      <a:pt x="1912" y="1430"/>
                    </a:lnTo>
                    <a:lnTo>
                      <a:pt x="1912" y="956"/>
                    </a:lnTo>
                    <a:cubicBezTo>
                      <a:pt x="1912" y="437"/>
                      <a:pt x="1485" y="1"/>
                      <a:pt x="956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1"/>
              <p:cNvSpPr/>
              <p:nvPr/>
            </p:nvSpPr>
            <p:spPr>
              <a:xfrm>
                <a:off x="4818834" y="3224977"/>
                <a:ext cx="67912" cy="51477"/>
              </a:xfrm>
              <a:custGeom>
                <a:rect b="b" l="l" r="r" t="t"/>
                <a:pathLst>
                  <a:path extrusionOk="0" h="1541" w="2033">
                    <a:moveTo>
                      <a:pt x="1021" y="121"/>
                    </a:moveTo>
                    <a:cubicBezTo>
                      <a:pt x="1513" y="121"/>
                      <a:pt x="1921" y="520"/>
                      <a:pt x="1921" y="1011"/>
                    </a:cubicBezTo>
                    <a:lnTo>
                      <a:pt x="1921" y="1429"/>
                    </a:lnTo>
                    <a:lnTo>
                      <a:pt x="1689" y="1429"/>
                    </a:lnTo>
                    <a:lnTo>
                      <a:pt x="1689" y="1011"/>
                    </a:lnTo>
                    <a:cubicBezTo>
                      <a:pt x="1689" y="650"/>
                      <a:pt x="1392" y="344"/>
                      <a:pt x="1021" y="344"/>
                    </a:cubicBezTo>
                    <a:cubicBezTo>
                      <a:pt x="650" y="344"/>
                      <a:pt x="353" y="650"/>
                      <a:pt x="353" y="1011"/>
                    </a:cubicBezTo>
                    <a:lnTo>
                      <a:pt x="353" y="1429"/>
                    </a:lnTo>
                    <a:lnTo>
                      <a:pt x="121" y="1429"/>
                    </a:lnTo>
                    <a:lnTo>
                      <a:pt x="121" y="1011"/>
                    </a:lnTo>
                    <a:cubicBezTo>
                      <a:pt x="121" y="520"/>
                      <a:pt x="520" y="121"/>
                      <a:pt x="1021" y="121"/>
                    </a:cubicBezTo>
                    <a:close/>
                    <a:moveTo>
                      <a:pt x="1021" y="0"/>
                    </a:moveTo>
                    <a:cubicBezTo>
                      <a:pt x="455" y="0"/>
                      <a:pt x="1" y="455"/>
                      <a:pt x="1" y="1011"/>
                    </a:cubicBezTo>
                    <a:lnTo>
                      <a:pt x="1" y="1485"/>
                    </a:lnTo>
                    <a:cubicBezTo>
                      <a:pt x="1" y="1522"/>
                      <a:pt x="28" y="1540"/>
                      <a:pt x="66" y="1540"/>
                    </a:cubicBezTo>
                    <a:lnTo>
                      <a:pt x="409" y="1540"/>
                    </a:lnTo>
                    <a:cubicBezTo>
                      <a:pt x="437" y="1540"/>
                      <a:pt x="464" y="1522"/>
                      <a:pt x="464" y="1485"/>
                    </a:cubicBezTo>
                    <a:lnTo>
                      <a:pt x="464" y="1011"/>
                    </a:lnTo>
                    <a:cubicBezTo>
                      <a:pt x="464" y="715"/>
                      <a:pt x="715" y="464"/>
                      <a:pt x="1021" y="464"/>
                    </a:cubicBezTo>
                    <a:cubicBezTo>
                      <a:pt x="1327" y="464"/>
                      <a:pt x="1568" y="715"/>
                      <a:pt x="1568" y="1011"/>
                    </a:cubicBezTo>
                    <a:lnTo>
                      <a:pt x="1568" y="1485"/>
                    </a:lnTo>
                    <a:cubicBezTo>
                      <a:pt x="1568" y="1522"/>
                      <a:pt x="1596" y="1540"/>
                      <a:pt x="1633" y="1540"/>
                    </a:cubicBezTo>
                    <a:lnTo>
                      <a:pt x="1977" y="1540"/>
                    </a:lnTo>
                    <a:cubicBezTo>
                      <a:pt x="2004" y="1540"/>
                      <a:pt x="2032" y="1522"/>
                      <a:pt x="2032" y="1485"/>
                    </a:cubicBezTo>
                    <a:lnTo>
                      <a:pt x="2032" y="1011"/>
                    </a:lnTo>
                    <a:cubicBezTo>
                      <a:pt x="2032" y="455"/>
                      <a:pt x="1578" y="0"/>
                      <a:pt x="1021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1"/>
              <p:cNvSpPr/>
              <p:nvPr/>
            </p:nvSpPr>
            <p:spPr>
              <a:xfrm>
                <a:off x="4805506" y="3274550"/>
                <a:ext cx="94870" cy="79671"/>
              </a:xfrm>
              <a:custGeom>
                <a:rect b="b" l="l" r="r" t="t"/>
                <a:pathLst>
                  <a:path extrusionOk="0" h="2385" w="2840">
                    <a:moveTo>
                      <a:pt x="75" y="1"/>
                    </a:moveTo>
                    <a:cubicBezTo>
                      <a:pt x="38" y="1"/>
                      <a:pt x="1" y="38"/>
                      <a:pt x="1" y="84"/>
                    </a:cubicBezTo>
                    <a:lnTo>
                      <a:pt x="1" y="2301"/>
                    </a:lnTo>
                    <a:cubicBezTo>
                      <a:pt x="1" y="2348"/>
                      <a:pt x="29" y="2385"/>
                      <a:pt x="75" y="2385"/>
                    </a:cubicBezTo>
                    <a:lnTo>
                      <a:pt x="2765" y="2385"/>
                    </a:lnTo>
                    <a:cubicBezTo>
                      <a:pt x="2802" y="2385"/>
                      <a:pt x="2839" y="2348"/>
                      <a:pt x="2839" y="2301"/>
                    </a:cubicBezTo>
                    <a:lnTo>
                      <a:pt x="2839" y="84"/>
                    </a:lnTo>
                    <a:cubicBezTo>
                      <a:pt x="2839" y="38"/>
                      <a:pt x="2802" y="1"/>
                      <a:pt x="27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1"/>
              <p:cNvSpPr/>
              <p:nvPr/>
            </p:nvSpPr>
            <p:spPr>
              <a:xfrm>
                <a:off x="4803668" y="3272680"/>
                <a:ext cx="98578" cy="83412"/>
              </a:xfrm>
              <a:custGeom>
                <a:rect b="b" l="l" r="r" t="t"/>
                <a:pathLst>
                  <a:path extrusionOk="0" h="2497" w="2951">
                    <a:moveTo>
                      <a:pt x="2820" y="122"/>
                    </a:moveTo>
                    <a:cubicBezTo>
                      <a:pt x="2829" y="122"/>
                      <a:pt x="2839" y="131"/>
                      <a:pt x="2839" y="140"/>
                    </a:cubicBezTo>
                    <a:lnTo>
                      <a:pt x="2839" y="2357"/>
                    </a:lnTo>
                    <a:cubicBezTo>
                      <a:pt x="2839" y="2376"/>
                      <a:pt x="2829" y="2385"/>
                      <a:pt x="2820" y="2385"/>
                    </a:cubicBezTo>
                    <a:lnTo>
                      <a:pt x="130" y="2385"/>
                    </a:lnTo>
                    <a:cubicBezTo>
                      <a:pt x="121" y="2385"/>
                      <a:pt x="111" y="2376"/>
                      <a:pt x="111" y="2357"/>
                    </a:cubicBezTo>
                    <a:lnTo>
                      <a:pt x="111" y="140"/>
                    </a:lnTo>
                    <a:cubicBezTo>
                      <a:pt x="111" y="131"/>
                      <a:pt x="121" y="122"/>
                      <a:pt x="130" y="122"/>
                    </a:cubicBezTo>
                    <a:close/>
                    <a:moveTo>
                      <a:pt x="130" y="1"/>
                    </a:moveTo>
                    <a:cubicBezTo>
                      <a:pt x="56" y="1"/>
                      <a:pt x="0" y="66"/>
                      <a:pt x="0" y="140"/>
                    </a:cubicBezTo>
                    <a:lnTo>
                      <a:pt x="0" y="2357"/>
                    </a:lnTo>
                    <a:cubicBezTo>
                      <a:pt x="0" y="2431"/>
                      <a:pt x="56" y="2496"/>
                      <a:pt x="130" y="2496"/>
                    </a:cubicBezTo>
                    <a:lnTo>
                      <a:pt x="2820" y="2496"/>
                    </a:lnTo>
                    <a:cubicBezTo>
                      <a:pt x="2894" y="2496"/>
                      <a:pt x="2950" y="2441"/>
                      <a:pt x="2950" y="2357"/>
                    </a:cubicBezTo>
                    <a:lnTo>
                      <a:pt x="2950" y="140"/>
                    </a:lnTo>
                    <a:cubicBezTo>
                      <a:pt x="2950" y="66"/>
                      <a:pt x="2894" y="1"/>
                      <a:pt x="2820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1"/>
              <p:cNvSpPr/>
              <p:nvPr/>
            </p:nvSpPr>
            <p:spPr>
              <a:xfrm>
                <a:off x="4842084" y="3295930"/>
                <a:ext cx="21413" cy="36913"/>
              </a:xfrm>
              <a:custGeom>
                <a:rect b="b" l="l" r="r" t="t"/>
                <a:pathLst>
                  <a:path extrusionOk="0" h="1105" w="641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400"/>
                      <a:pt x="483" y="465"/>
                      <a:pt x="418" y="502"/>
                    </a:cubicBezTo>
                    <a:cubicBezTo>
                      <a:pt x="399" y="511"/>
                      <a:pt x="390" y="539"/>
                      <a:pt x="390" y="567"/>
                    </a:cubicBezTo>
                    <a:lnTo>
                      <a:pt x="501" y="965"/>
                    </a:lnTo>
                    <a:cubicBezTo>
                      <a:pt x="511" y="975"/>
                      <a:pt x="501" y="975"/>
                      <a:pt x="501" y="984"/>
                    </a:cubicBezTo>
                    <a:lnTo>
                      <a:pt x="158" y="984"/>
                    </a:lnTo>
                    <a:cubicBezTo>
                      <a:pt x="158" y="975"/>
                      <a:pt x="149" y="965"/>
                      <a:pt x="158" y="965"/>
                    </a:cubicBezTo>
                    <a:lnTo>
                      <a:pt x="269" y="567"/>
                    </a:lnTo>
                    <a:cubicBezTo>
                      <a:pt x="269" y="548"/>
                      <a:pt x="260" y="520"/>
                      <a:pt x="232" y="502"/>
                    </a:cubicBezTo>
                    <a:cubicBezTo>
                      <a:pt x="167" y="474"/>
                      <a:pt x="121" y="400"/>
                      <a:pt x="121" y="325"/>
                    </a:cubicBezTo>
                    <a:cubicBezTo>
                      <a:pt x="121" y="214"/>
                      <a:pt x="21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9" y="1"/>
                      <a:pt x="0" y="140"/>
                      <a:pt x="0" y="316"/>
                    </a:cubicBezTo>
                    <a:cubicBezTo>
                      <a:pt x="0" y="427"/>
                      <a:pt x="56" y="520"/>
                      <a:pt x="139" y="585"/>
                    </a:cubicBezTo>
                    <a:lnTo>
                      <a:pt x="47" y="928"/>
                    </a:lnTo>
                    <a:cubicBezTo>
                      <a:pt x="37" y="965"/>
                      <a:pt x="37" y="1012"/>
                      <a:pt x="65" y="1049"/>
                    </a:cubicBezTo>
                    <a:cubicBezTo>
                      <a:pt x="93" y="1086"/>
                      <a:pt x="130" y="1105"/>
                      <a:pt x="177" y="1105"/>
                    </a:cubicBezTo>
                    <a:lnTo>
                      <a:pt x="483" y="1105"/>
                    </a:lnTo>
                    <a:cubicBezTo>
                      <a:pt x="529" y="1105"/>
                      <a:pt x="566" y="1086"/>
                      <a:pt x="594" y="1049"/>
                    </a:cubicBezTo>
                    <a:cubicBezTo>
                      <a:pt x="613" y="1012"/>
                      <a:pt x="622" y="965"/>
                      <a:pt x="613" y="928"/>
                    </a:cubicBezTo>
                    <a:lnTo>
                      <a:pt x="511" y="576"/>
                    </a:lnTo>
                    <a:cubicBezTo>
                      <a:pt x="594" y="511"/>
                      <a:pt x="640" y="418"/>
                      <a:pt x="640" y="316"/>
                    </a:cubicBezTo>
                    <a:cubicBezTo>
                      <a:pt x="64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0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Foi definido o uso do Git como sistema de controle de versão, com a criação de um repositório no GitHub.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estratégia adotada envolve a criação de branches individuais para cada tarefa ou funcionalidade, que serão posteriormente ’mergeadas’ na branch "desenvolvimento".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Após revisão e testes, as alterações serão então ’mergeadas’ na branch "main", que representa a versão estável do sistema.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3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para Versionamento</a:t>
            </a:r>
            <a:endParaRPr/>
          </a:p>
        </p:txBody>
      </p:sp>
      <p:pic>
        <p:nvPicPr>
          <p:cNvPr id="1078" name="Google Shape;10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50" y="2874650"/>
            <a:ext cx="2683500" cy="181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1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Interoperabilidade entre grupo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en"/>
              <a:t>Como forma de garantir que qualquer membro da equipe consiga dar continuidade ao trabalho de outro, sem que haja desperdício de tempo com </a:t>
            </a:r>
            <a:r>
              <a:rPr lang="en"/>
              <a:t>análise</a:t>
            </a:r>
            <a:r>
              <a:rPr lang="en"/>
              <a:t> de código, foi estabelecido um Framework Interop Group e adotado padrões de escrita de código.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Mitigar atrásos e evitar bugs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Adotamos a estratégia de programação em pares dividindo nossa força de trabalho em sub-equipes de 2 pessoas como forma de agilizar a execução das atividades e contingenciar a entrega caso um membro da equipe fique indisponível ou simplesmente não consiga executar a tarefa.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 Somado a isso, são realizadas reuniões diárias onde cada um dos participantes do grupo relata como foi o desenvolvimento de suas atividades e se houve alguma dificuldade ou impedimento na execução da tarefa.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Riscos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Sub-equipes</a:t>
            </a:r>
            <a:endParaRPr/>
          </a:p>
        </p:txBody>
      </p:sp>
      <p:pic>
        <p:nvPicPr>
          <p:cNvPr id="1090" name="Google Shape;10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300" y="1516250"/>
            <a:ext cx="2111000" cy="211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1" name="Google Shape;1091;p32"/>
          <p:cNvGraphicFramePr/>
          <p:nvPr/>
        </p:nvGraphicFramePr>
        <p:xfrm>
          <a:off x="720000" y="17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{3BE83BD2-5969-4D81-AC8A-C7ED1F0609A3}</a:tableStyleId>
              </a:tblPr>
              <a:tblGrid>
                <a:gridCol w="789175"/>
                <a:gridCol w="2020800"/>
                <a:gridCol w="2150675"/>
              </a:tblGrid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Sub-equipe</a:t>
                      </a:r>
                      <a:endParaRPr sz="900"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Integrantes</a:t>
                      </a:r>
                      <a:endParaRPr sz="900"/>
                    </a:p>
                  </a:txBody>
                  <a:tcPr marT="91425" marB="91425" marR="91425" marL="91425"/>
                </a:tc>
                <a:tc hMerge="1"/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Leonardo Ribeiro Barbosa Santo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Alexandre de Souza Amaral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Danilo da Conceição Santos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Murilo Carlos Novais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Ian Rodrigues Alexandrino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Renata C. de Oliveira Moreno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4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João Vitor Nascimento Ramos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Planejamento Inicial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en"/>
              <a:t>Foi feita uma análise das entidades e da regra de negócio para entender o funcionamento do sistema legado.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Banco de Dados Legado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sp>
        <p:nvSpPr>
          <p:cNvPr id="1098" name="Google Shape;1098;p33"/>
          <p:cNvSpPr/>
          <p:nvPr/>
        </p:nvSpPr>
        <p:spPr>
          <a:xfrm>
            <a:off x="1020075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Category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9" name="Google Shape;1099;p33"/>
          <p:cNvSpPr/>
          <p:nvPr/>
        </p:nvSpPr>
        <p:spPr>
          <a:xfrm>
            <a:off x="2533767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ElasticSearchProduct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0" name="Google Shape;1100;p33"/>
          <p:cNvSpPr/>
          <p:nvPr/>
        </p:nvSpPr>
        <p:spPr>
          <a:xfrm>
            <a:off x="3297399" y="3530371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1" name="Google Shape;1101;p33"/>
          <p:cNvSpPr/>
          <p:nvPr/>
        </p:nvSpPr>
        <p:spPr>
          <a:xfrm>
            <a:off x="1705172" y="3530371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Mail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2" name="Google Shape;1102;p33"/>
          <p:cNvSpPr/>
          <p:nvPr/>
        </p:nvSpPr>
        <p:spPr>
          <a:xfrm>
            <a:off x="4047459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ProductAtributte</a:t>
            </a:r>
            <a:endParaRPr b="1" sz="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3" name="Google Shape;1103;p33"/>
          <p:cNvSpPr/>
          <p:nvPr/>
        </p:nvSpPr>
        <p:spPr>
          <a:xfrm>
            <a:off x="5561140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PossibleFacets</a:t>
            </a:r>
            <a:endParaRPr b="1"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33"/>
          <p:cNvSpPr/>
          <p:nvPr/>
        </p:nvSpPr>
        <p:spPr>
          <a:xfrm>
            <a:off x="7074820" y="2853450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ShoppingCartItem</a:t>
            </a:r>
            <a:endParaRPr b="1" sz="7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5" name="Google Shape;1105;p33"/>
          <p:cNvSpPr/>
          <p:nvPr/>
        </p:nvSpPr>
        <p:spPr>
          <a:xfrm>
            <a:off x="4889627" y="3530371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ProductRating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6" name="Google Shape;1106;p33"/>
          <p:cNvSpPr/>
          <p:nvPr/>
        </p:nvSpPr>
        <p:spPr>
          <a:xfrm>
            <a:off x="6481855" y="3479495"/>
            <a:ext cx="1056000" cy="54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ShoppingCart</a:t>
            </a:r>
            <a:endParaRPr b="1"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Modelagem para banco de dados relacional PostgreSQL</a:t>
            </a:r>
            <a:endParaRPr/>
          </a:p>
        </p:txBody>
      </p:sp>
      <p:sp>
        <p:nvSpPr>
          <p:cNvPr id="1112" name="Google Shape;1112;p3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263" y="1801225"/>
            <a:ext cx="6039474" cy="26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5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Modelo de camadas</a:t>
            </a:r>
            <a:endParaRPr b="1"/>
          </a:p>
        </p:txBody>
      </p:sp>
      <p:sp>
        <p:nvSpPr>
          <p:cNvPr id="1119" name="Google Shape;1119;p3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875" y="1909528"/>
            <a:ext cx="6295126" cy="23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6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 Backlog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 backlog do produto é a lista priorizada de trabalho para a equipe de desenvolvimento, derivado do roteiro do produto e seus requisitos. 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Uma lista de pendências ágil bem organizada não só torna o planejamento da liberação e da iteração (sprint) mais fácil, como também transmite tudo em que sua equipe pretende trabalhar e faz com que o tempo da equipe seja fixo.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25" y="152400"/>
            <a:ext cx="76855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8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Planejamento das sprints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 projeto foi apresentado à equipe no dia 13 de maio, marcando o início de uma série de reuniões e planejamentos, incluindo a execução de 7 sprints, com o objetivo de concluir a solução até o dia 24 de maio.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38" name="Google Shape;11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538" y="2655775"/>
            <a:ext cx="3460924" cy="16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0" y="227250"/>
            <a:ext cx="7447775" cy="4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4875" y="1683547"/>
            <a:ext cx="1104050" cy="17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Integrantes da Equipe</a:t>
            </a:r>
            <a:endParaRPr/>
          </a:p>
        </p:txBody>
      </p:sp>
      <p:sp>
        <p:nvSpPr>
          <p:cNvPr id="1025" name="Google Shape;1025;p22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Líder Técnico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João Vitor Nascimento Ramos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Integrantes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Ian Rodrigues Alexandrino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Leonardo Ribeiro Barbosa Santos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Murilo Carlos Novais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Renata C. de Oliveira Moreno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Danilo da Conceição Santos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Alexandre de Souza Amaral</a:t>
            </a:r>
            <a:endParaRPr/>
          </a:p>
        </p:txBody>
      </p:sp>
      <p:pic>
        <p:nvPicPr>
          <p:cNvPr id="1026" name="Google Shape;102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0850" y="1662978"/>
            <a:ext cx="1817525" cy="18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40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Sprint 1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Foi apresentado aos colaboradores as regras para a interoperabilidade do grupo.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Todos os erros identificados</a:t>
            </a:r>
            <a:r>
              <a:rPr lang="en"/>
              <a:t> nessa sprint</a:t>
            </a:r>
            <a:r>
              <a:rPr lang="en"/>
              <a:t> foram corrigidos. Os testes não implementados foram realocados como tarefas para próxima sprint.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4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de Projeto</a:t>
            </a:r>
            <a:endParaRPr/>
          </a:p>
        </p:txBody>
      </p:sp>
      <p:pic>
        <p:nvPicPr>
          <p:cNvPr id="1151" name="Google Shape;11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00" y="2307200"/>
            <a:ext cx="5432876" cy="1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1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2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Foi apresentado aos colaboradores o plugin JaCoCo responsável por ilustrar a cobertura de testes. A cobertura atual de testes estava em 40%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Devido aos padrões adotados, foi possível que equipes diferentes pudessem facilmente testar entidades que não haviam escrito. 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cobertura de testes passou de 40% para 65%.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4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58" name="Google Shape;11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274" y="2265225"/>
            <a:ext cx="5207475" cy="12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2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3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Após a conclusão do desenvolvimento das camadas de entities e repositories na sprint 2, deu-se início à implementação da camada de services.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Os colaboradores apresentação uma certa dificuldade na injeção inversa de dependência. No entanto conseguiram concluir o trabalho esquecendo de apenas algumas validações.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A cobertura de testes subiu de 65% para 71%.</a:t>
            </a:r>
            <a:endParaRPr/>
          </a:p>
        </p:txBody>
      </p:sp>
      <p:sp>
        <p:nvSpPr>
          <p:cNvPr id="1164" name="Google Shape;1164;p4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5" name="Google Shape;11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13" y="2297920"/>
            <a:ext cx="4987474" cy="12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4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Nesta sprint foi destinado o prosseguimento na criação dos métodos dos services, introduzindo os métodos de update e disable.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Apesar do aumento na quantidade de linhas de código, a cobertura de testes permaneceu em 71%.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Não foram mais detectados erros significativos na estrutura do código.</a:t>
            </a:r>
            <a:endParaRPr/>
          </a:p>
        </p:txBody>
      </p:sp>
      <p:sp>
        <p:nvSpPr>
          <p:cNvPr id="1171" name="Google Shape;1171;p4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72" name="Google Shape;11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914" y="2276925"/>
            <a:ext cx="5099076" cy="12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5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 os services parcialmente prontos, chegou o momento de iniciar o desenvolvimento dos controllers. Inicialmente, não foram solicitados métodos de teste para esses controllers.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cobertura de testes caiu para 62%.</a:t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Banco de dados não foi preenchido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79" name="Google Shape;11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71" y="2301163"/>
            <a:ext cx="5450075" cy="10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5"/>
          <p:cNvSpPr txBox="1"/>
          <p:nvPr>
            <p:ph idx="1" type="body"/>
          </p:nvPr>
        </p:nvSpPr>
        <p:spPr>
          <a:xfrm>
            <a:off x="716550" y="1395300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6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 intuito principal dessa sprint foi aumentar a cobertura de testes e terminar a implementação dos controllers.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Apesar de aumentar a quantidade de testes realizados, a cobertura de código caiu de 65% para 58%.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4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400" y="2324125"/>
            <a:ext cx="5379199" cy="14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27" y="152400"/>
            <a:ext cx="73371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7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7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Essa sprint consistiu basicamente em aumentar a cobertura de testes e popular o banco de dados.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Nessa sprint conseguimos elevar a cobertura de 58% para 66%. Conseguimos popular o banco de dados.</a:t>
            </a:r>
            <a:endParaRPr/>
          </a:p>
        </p:txBody>
      </p:sp>
      <p:sp>
        <p:nvSpPr>
          <p:cNvPr id="1197" name="Google Shape;1197;p4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198" name="Google Shape;11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00" y="2416188"/>
            <a:ext cx="5859976" cy="8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8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Sprint 8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Essa sprint não estava no planejamento e ocorreu virtude do adiamento do prazo. Dessa forma, decidimos concentrar nossos esforços na melhoria dos testes.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Nessa sprint conseguimos elevar a cobertura de 66% para 84%. </a:t>
            </a:r>
            <a:endParaRPr/>
          </a:p>
        </p:txBody>
      </p:sp>
      <p:sp>
        <p:nvSpPr>
          <p:cNvPr id="1204" name="Google Shape;1204;p4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 do Projeto</a:t>
            </a:r>
            <a:endParaRPr/>
          </a:p>
        </p:txBody>
      </p:sp>
      <p:pic>
        <p:nvPicPr>
          <p:cNvPr id="1205" name="Google Shape;12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488" y="2306488"/>
            <a:ext cx="5313924" cy="10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9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Segurança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Registro de usuário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Ativação do usuário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Login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Recuperação de senha</a:t>
            </a:r>
            <a:endParaRPr/>
          </a:p>
        </p:txBody>
      </p:sp>
      <p:sp>
        <p:nvSpPr>
          <p:cNvPr id="1211" name="Google Shape;1211;p4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Desenvolvidas</a:t>
            </a:r>
            <a:endParaRPr/>
          </a:p>
        </p:txBody>
      </p:sp>
      <p:pic>
        <p:nvPicPr>
          <p:cNvPr id="1212" name="Google Shape;12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217" y="1816204"/>
            <a:ext cx="1511050" cy="15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2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 problema consiste na atualização de um sistema de e-commerce, estabelecido há cinco anos, que atualmente lida com a comercialização de relógios, laptops e smartphones.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</a:t>
            </a:r>
            <a:r>
              <a:rPr lang="en"/>
              <a:t>ssa solicitação surge em consonância com as novas diretrizes do modelo de negócios da empresa e visa manter sua competitividade no mercado.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modernização proposta implica uma transição estratégica, direcionando o sistema para a venda de produtos tecnológicos de alto valor agregado, como os servidores das marcas Dell e Positivo.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Diante desse contexto, torna-se crucial reestruturar e atualizar o sistema de e-commerce para atender aos padrões tecnológicos contemporâneos. 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Essas melhorias </a:t>
            </a:r>
            <a:r>
              <a:rPr lang="en"/>
              <a:t>incluíram</a:t>
            </a:r>
            <a:r>
              <a:rPr lang="en"/>
              <a:t> a atualização da versão do framework Java, a otimização do backend e a remodelagem do banco de dados. </a:t>
            </a:r>
            <a:endParaRPr/>
          </a:p>
        </p:txBody>
      </p:sp>
      <p:sp>
        <p:nvSpPr>
          <p:cNvPr id="1032" name="Google Shape;1032;p2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50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Brand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Brand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Brand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todas as Brands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Brand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Brand</a:t>
            </a:r>
            <a:endParaRPr/>
          </a:p>
        </p:txBody>
      </p:sp>
      <p:sp>
        <p:nvSpPr>
          <p:cNvPr id="1218" name="Google Shape;1218;p50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Desenvolvidas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825" y="1413925"/>
            <a:ext cx="4116699" cy="23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51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Category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Category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Category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todas as categories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categorias por nome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Category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Category</a:t>
            </a:r>
            <a:endParaRPr/>
          </a:p>
        </p:txBody>
      </p:sp>
      <p:sp>
        <p:nvSpPr>
          <p:cNvPr id="1225" name="Google Shape;1225;p51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</a:t>
            </a:r>
            <a:r>
              <a:rPr lang="en"/>
              <a:t> Implementadas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52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PossibleFacets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Atributo de categoria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Todas as PossibleFacets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PossibleFacets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possibleFacets por categoria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PossibleFacets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PossibleFacets</a:t>
            </a:r>
            <a:endParaRPr/>
          </a:p>
        </p:txBody>
      </p:sp>
      <p:sp>
        <p:nvSpPr>
          <p:cNvPr id="1231" name="Google Shape;1231;p52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3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</a:t>
            </a:r>
            <a:endParaRPr b="1"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Produto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Produtos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Produto por ID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Produtos por Categoria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Produto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Produto</a:t>
            </a:r>
            <a:endParaRPr/>
          </a:p>
        </p:txBody>
      </p:sp>
      <p:sp>
        <p:nvSpPr>
          <p:cNvPr id="1237" name="Google Shape;1237;p53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ProductAttributte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ProductAttribute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ProductAttributes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ProductAttributes Desabilitados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ProductAttributes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ProductAttributes por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ProductAttributes Desabilitados por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ProductAttribute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ProductAttribute</a:t>
            </a:r>
            <a:endParaRPr/>
          </a:p>
        </p:txBody>
      </p:sp>
      <p:sp>
        <p:nvSpPr>
          <p:cNvPr id="1243" name="Google Shape;1243;p5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5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ProductRating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Avaliação de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Avaliações de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Avaliação de Produto por ID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Avaliações por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Buscar Avaliações por Usuário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Atualizar Avaliação de Produto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Avaliação de Produto</a:t>
            </a:r>
            <a:endParaRPr/>
          </a:p>
        </p:txBody>
      </p:sp>
      <p:sp>
        <p:nvSpPr>
          <p:cNvPr id="1249" name="Google Shape;1249;p5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  <p:pic>
        <p:nvPicPr>
          <p:cNvPr id="1250" name="Google Shape;12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404" y="1860137"/>
            <a:ext cx="2685998" cy="194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6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Purchase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Realizar Compra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Cancelar Compra</a:t>
            </a:r>
            <a:endParaRPr/>
          </a:p>
        </p:txBody>
      </p:sp>
      <p:sp>
        <p:nvSpPr>
          <p:cNvPr id="1256" name="Google Shape;1256;p5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575" y="1900106"/>
            <a:ext cx="2774749" cy="1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7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Payments</a:t>
            </a:r>
            <a:endParaRPr b="1"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Registrar Pagamento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Todos os Pagamentos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Listar Pagamentos por Usuário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○"/>
            </a:pPr>
            <a:r>
              <a:rPr lang="en"/>
              <a:t>Desabilitar Pagamento</a:t>
            </a:r>
            <a:endParaRPr/>
          </a:p>
        </p:txBody>
      </p:sp>
      <p:sp>
        <p:nvSpPr>
          <p:cNvPr id="1263" name="Google Shape;1263;p5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Funcionalidades Implementadas</a:t>
            </a:r>
            <a:endParaRPr/>
          </a:p>
        </p:txBody>
      </p:sp>
      <p:pic>
        <p:nvPicPr>
          <p:cNvPr id="1264" name="Google Shape;12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75" y="2153250"/>
            <a:ext cx="2262425" cy="13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Dúvidas?</a:t>
            </a:r>
            <a:endParaRPr/>
          </a:p>
        </p:txBody>
      </p:sp>
      <p:pic>
        <p:nvPicPr>
          <p:cNvPr id="1270" name="Google Shape;12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325" y="1022550"/>
            <a:ext cx="4150250" cy="30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4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Atualizar, adaptar e otimizar um e-commerce desenvolvido há cinco anos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Estimular o trabalho em equipe, promover a comunicação eficaz e desafiar os participantes a </a:t>
            </a:r>
            <a:r>
              <a:rPr lang="en"/>
              <a:t>resolver</a:t>
            </a:r>
            <a:r>
              <a:rPr lang="en"/>
              <a:t> problemas complexos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Demonstrar profundo entendimento dos conceitos avançados de Java (abordados na </a:t>
            </a:r>
            <a:r>
              <a:rPr lang="en"/>
              <a:t>residência</a:t>
            </a:r>
            <a:r>
              <a:rPr lang="en"/>
              <a:t>)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Adotar boas práticas de desenvolvimento e mostrar capacidade para atender a novas demandas tecnológicas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Demonstrar criatividade e proatividade na busca por soluções inovadoras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4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pic>
        <p:nvPicPr>
          <p:cNvPr id="1039" name="Google Shape;10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900" y="3180300"/>
            <a:ext cx="1739100" cy="11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5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Versão do Spring Boot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Uso de banco de dados Mongo DB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Versões desatualizadas de dependências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Sistema não funciona</a:t>
            </a:r>
            <a:endParaRPr/>
          </a:p>
        </p:txBody>
      </p:sp>
      <p:sp>
        <p:nvSpPr>
          <p:cNvPr id="1045" name="Google Shape;1045;p25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Identificação do pontos negativos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6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Atualização da versão do Spring Boot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Atualização das dependências.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Re-modelagem do sistema para um banco de dados relacional PostgreSQL.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Inserção de novas dependências ao projeto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Aplicação de padrões de projeto nas verificações de dados em transições de cadastro, update e delete.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Aplicação de um sistema de auditoria com IpAddressInterceptor para ter uma tabela de logs no banco de dados.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Expansão do uso de spring security para funcionalidades de segurança do sistema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26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 de melhorias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27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Foi optado pela metodologia Scrum para o desenvolvimento do projeto, principalmente devido à sua abordagem ágil e </a:t>
            </a:r>
            <a:r>
              <a:rPr lang="en"/>
              <a:t>iterativa</a:t>
            </a:r>
            <a:r>
              <a:rPr lang="en"/>
              <a:t>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27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Metodologia de gerenciamento</a:t>
            </a:r>
            <a:endParaRPr/>
          </a:p>
        </p:txBody>
      </p:sp>
      <p:pic>
        <p:nvPicPr>
          <p:cNvPr id="1058" name="Google Shape;10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875" y="2073062"/>
            <a:ext cx="5676249" cy="22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8"/>
          <p:cNvSpPr txBox="1"/>
          <p:nvPr>
            <p:ph idx="1" type="body"/>
          </p:nvPr>
        </p:nvSpPr>
        <p:spPr>
          <a:xfrm>
            <a:off x="720000" y="1369175"/>
            <a:ext cx="7710900" cy="29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 ferramenta escolhida para o gerenciamento do projeto foi o Trello, devido à sua simplicidade, flexibilidade e capacidade de promover a colaboração da equipe.</a:t>
            </a:r>
            <a:endParaRPr/>
          </a:p>
          <a:p>
            <a:pPr indent="-3048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 Trello oferece uma interface intuitiva que facilita a criação, organização e acompanhamento de tarefas, tornando-o ideal para uma equipe que enfrenta prazos apertados e está se familiarizando com novas práticas de trabalho.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28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 de gerenciamento</a:t>
            </a:r>
            <a:endParaRPr/>
          </a:p>
        </p:txBody>
      </p:sp>
      <p:pic>
        <p:nvPicPr>
          <p:cNvPr id="1065" name="Google Shape;10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438" y="2170025"/>
            <a:ext cx="2546025" cy="2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9"/>
          <p:cNvSpPr txBox="1"/>
          <p:nvPr>
            <p:ph type="title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 de gerenciamento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825" y="1342563"/>
            <a:ext cx="5454350" cy="29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